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s.usda.gov/Services/docs.htm?docid=896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pPr algn="ctr"/>
            <a:r>
              <a:rPr lang="en-US" dirty="0" err="1" smtClean="0"/>
              <a:t>HeartFit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7543800" cy="3962400"/>
          </a:xfrm>
        </p:spPr>
        <p:txBody>
          <a:bodyPr/>
          <a:lstStyle/>
          <a:p>
            <a:pPr algn="r"/>
            <a:endParaRPr lang="en-US" dirty="0" smtClean="0"/>
          </a:p>
          <a:p>
            <a:pPr algn="ctr"/>
            <a:endParaRPr lang="en-US" dirty="0" smtClean="0"/>
          </a:p>
          <a:p>
            <a:pPr algn="l"/>
            <a:r>
              <a:rPr lang="en-US" dirty="0" smtClean="0"/>
              <a:t>                                         </a:t>
            </a:r>
            <a:r>
              <a:rPr lang="en-US" dirty="0" err="1" smtClean="0"/>
              <a:t>Abhiram</a:t>
            </a:r>
            <a:r>
              <a:rPr lang="en-US" dirty="0" smtClean="0"/>
              <a:t> (</a:t>
            </a:r>
            <a:r>
              <a:rPr lang="en-US" dirty="0" err="1" smtClean="0"/>
              <a:t>ClassId</a:t>
            </a:r>
            <a:r>
              <a:rPr lang="en-US" dirty="0" smtClean="0"/>
              <a:t> 1)</a:t>
            </a:r>
          </a:p>
          <a:p>
            <a:pPr algn="l"/>
            <a:r>
              <a:rPr lang="en-US" dirty="0" smtClean="0"/>
              <a:t>                                         </a:t>
            </a:r>
            <a:r>
              <a:rPr lang="en-US" dirty="0" err="1" smtClean="0"/>
              <a:t>Hiren</a:t>
            </a:r>
            <a:r>
              <a:rPr lang="en-US" dirty="0" smtClean="0"/>
              <a:t> Shah (</a:t>
            </a:r>
            <a:r>
              <a:rPr lang="en-US" dirty="0" err="1" smtClean="0"/>
              <a:t>ClassID</a:t>
            </a:r>
            <a:r>
              <a:rPr lang="en-US" dirty="0" smtClean="0"/>
              <a:t> 27)</a:t>
            </a:r>
          </a:p>
          <a:p>
            <a:pPr algn="l"/>
            <a:r>
              <a:rPr lang="en-US" dirty="0" smtClean="0"/>
              <a:t>                                         </a:t>
            </a:r>
            <a:r>
              <a:rPr lang="en-US" dirty="0" err="1" smtClean="0"/>
              <a:t>Harshini</a:t>
            </a:r>
            <a:r>
              <a:rPr lang="en-US" dirty="0" smtClean="0"/>
              <a:t> (</a:t>
            </a:r>
            <a:r>
              <a:rPr lang="en-US" dirty="0" err="1" smtClean="0"/>
              <a:t>ClassID</a:t>
            </a:r>
            <a:r>
              <a:rPr lang="en-US" dirty="0" smtClean="0"/>
              <a:t> 14)</a:t>
            </a:r>
          </a:p>
          <a:p>
            <a:pPr algn="l"/>
            <a:r>
              <a:rPr lang="en-US" dirty="0" smtClean="0"/>
              <a:t>                                         </a:t>
            </a:r>
            <a:r>
              <a:rPr lang="en-US" dirty="0" err="1" smtClean="0"/>
              <a:t>Dinesh</a:t>
            </a:r>
            <a:r>
              <a:rPr lang="en-US" dirty="0" smtClean="0"/>
              <a:t>  </a:t>
            </a:r>
            <a:r>
              <a:rPr lang="en-US" dirty="0" err="1" smtClean="0"/>
              <a:t>Paduru</a:t>
            </a:r>
            <a:r>
              <a:rPr lang="en-US" dirty="0" smtClean="0"/>
              <a:t> (</a:t>
            </a:r>
            <a:r>
              <a:rPr lang="en-US" dirty="0" err="1" smtClean="0"/>
              <a:t>ClassID</a:t>
            </a:r>
            <a:r>
              <a:rPr lang="en-US" dirty="0" smtClean="0"/>
              <a:t> 19)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229600" cy="1371600"/>
          </a:xfrm>
        </p:spPr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848600" cy="4419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Monitoring Heart rate per hour to indicate any abnormal behavior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Sleeping pattern Mining, to monitor how well user is sleeping by collecting accelerometer events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Recommending matching food item having similar nutrient 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851648" cy="1371600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7854696" cy="434340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851648" cy="1219200"/>
          </a:xfrm>
        </p:spPr>
        <p:txBody>
          <a:bodyPr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7854696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Two types: Real time and Static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Real Time Sensorial data : Heart rate and accelerometer sensors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National Nutrient Database for Standard Reference :      for matching nutrient food recommendation.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Its Static database for now. Need to update when their library gets updated.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ML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854696" cy="5029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Spark </a:t>
            </a:r>
            <a:r>
              <a:rPr lang="en-US" sz="2000" dirty="0" err="1" smtClean="0"/>
              <a:t>MLlib</a:t>
            </a:r>
            <a:r>
              <a:rPr lang="en-US" sz="2000" dirty="0" smtClean="0"/>
              <a:t>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for frequent pattern : FP growth </a:t>
            </a:r>
            <a:r>
              <a:rPr lang="en-US" sz="2000" dirty="0" err="1" smtClean="0"/>
              <a:t>inbuild</a:t>
            </a:r>
            <a:r>
              <a:rPr lang="en-US" sz="2000" dirty="0" smtClean="0"/>
              <a:t>  </a:t>
            </a:r>
            <a:r>
              <a:rPr lang="en-US" sz="2000" dirty="0" err="1" smtClean="0"/>
              <a:t>algoritham</a:t>
            </a:r>
            <a:r>
              <a:rPr lang="en-US" sz="2000" dirty="0" smtClean="0"/>
              <a:t> in Spark </a:t>
            </a:r>
            <a:r>
              <a:rPr lang="en-US" sz="2000" dirty="0" err="1" smtClean="0"/>
              <a:t>Mllib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For finding the frequent heart pattern for previous hour heart rate data and representing them as a chart.</a:t>
            </a:r>
          </a:p>
          <a:p>
            <a:pPr algn="l"/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The purpose is to provide number of occurrence of particular heart bit in an hour cycle.</a:t>
            </a:r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/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851648" cy="1524000"/>
          </a:xfrm>
        </p:spPr>
        <p:txBody>
          <a:bodyPr/>
          <a:lstStyle/>
          <a:p>
            <a:pPr algn="ctr"/>
            <a:r>
              <a:rPr lang="en-US" sz="4400" dirty="0" smtClean="0"/>
              <a:t>ML</a:t>
            </a:r>
            <a:r>
              <a:rPr lang="en-US" dirty="0" smtClean="0"/>
              <a:t> </a:t>
            </a:r>
            <a:r>
              <a:rPr lang="en-US" sz="4000" dirty="0" smtClean="0"/>
              <a:t>Algorithms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5105400"/>
          </a:xfrm>
        </p:spPr>
        <p:txBody>
          <a:bodyPr/>
          <a:lstStyle/>
          <a:p>
            <a:pPr algn="l"/>
            <a:r>
              <a:rPr lang="en-US" sz="2000" dirty="0" smtClean="0"/>
              <a:t>Cosine Similarity : Content/feature based collaborative filtering for recommending food items having similar nutrition.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800" dirty="0" smtClean="0"/>
          </a:p>
          <a:p>
            <a:pPr algn="l">
              <a:buFont typeface="Wingdings" pitchFamily="2" charset="2"/>
              <a:buChar char="Ø"/>
            </a:pPr>
            <a:endParaRPr lang="en-US" sz="2800" dirty="0" smtClean="0"/>
          </a:p>
          <a:p>
            <a:pPr algn="l">
              <a:buFont typeface="Wingdings" pitchFamily="2" charset="2"/>
              <a:buChar char="Ø"/>
            </a:pPr>
            <a:endParaRPr lang="en-US" sz="2800" dirty="0" smtClean="0"/>
          </a:p>
          <a:p>
            <a:pPr algn="l"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90800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962400"/>
            <a:ext cx="556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8640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851648" cy="1143000"/>
          </a:xfrm>
        </p:spPr>
        <p:txBody>
          <a:bodyPr/>
          <a:lstStyle/>
          <a:p>
            <a:pPr algn="ctr"/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48006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http://www.ars.usda.gov/Services/docs.htm?docid=8964</a:t>
            </a:r>
            <a:endParaRPr lang="en-US" sz="2400" dirty="0" smtClean="0"/>
          </a:p>
          <a:p>
            <a:pPr algn="l">
              <a:buFont typeface="Wingdings" pitchFamily="2" charset="2"/>
              <a:buChar char="Ø"/>
            </a:pPr>
            <a:endParaRPr lang="en-US" sz="2400" dirty="0" smtClean="0"/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ftp://ftp.tik.ee.ethz.ch/pub/students/2010-HS/SA-2010-26.pdf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hlinkClick r:id="rId2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http://www.ceng.metu.edu.tr/~e1395557/foodRecSys.pdf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hlinkClick r:id="rId2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https://bioinformatics.oxfordjournals.org/content/suppl/2009/10/24/btp613.DC1/bioinf-2008-1835-File004.pdf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hlinkClick r:id="rId2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http://blog.echen.me/2012/02/09/movie-recommendations-and-more-via-mapreduce-and-scalding/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197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HeartFit</vt:lpstr>
      <vt:lpstr>Features</vt:lpstr>
      <vt:lpstr>Architecture</vt:lpstr>
      <vt:lpstr>Data Collection</vt:lpstr>
      <vt:lpstr>ML Algorithms</vt:lpstr>
      <vt:lpstr>ML Algorithms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HeartFit</dc:title>
  <dc:creator>hiren</dc:creator>
  <cp:lastModifiedBy>Sri Divya</cp:lastModifiedBy>
  <cp:revision>20</cp:revision>
  <dcterms:created xsi:type="dcterms:W3CDTF">2006-08-16T00:00:00Z</dcterms:created>
  <dcterms:modified xsi:type="dcterms:W3CDTF">2016-05-11T22:35:51Z</dcterms:modified>
</cp:coreProperties>
</file>