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85" r:id="rId2"/>
    <p:sldId id="286" r:id="rId3"/>
    <p:sldId id="287" r:id="rId4"/>
    <p:sldId id="288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6163-2386-463F-B9C9-4EC38329812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0585C-6833-4933-BE48-FC3F16E6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585C-6833-4933-BE48-FC3F16E63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3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3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5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5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9CFD64F-A9CB-DF4D-B75B-C0ECCB8D22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CF22179-9DDD-BD48-B97A-0D039F60E4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7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5829" y="2497541"/>
            <a:ext cx="7772400" cy="955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solidFill>
                  <a:schemeClr val="accent6">
                    <a:lumMod val="75000"/>
                  </a:schemeClr>
                </a:solidFill>
              </a:rPr>
              <a:t>ROBOCARE</a:t>
            </a:r>
            <a:r>
              <a:rPr lang="en-US" sz="49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49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4466" y="4039737"/>
            <a:ext cx="76351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GROUP 4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sz="20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fi-FI" sz="2000" b="1" dirty="0" smtClean="0">
                <a:solidFill>
                  <a:schemeClr val="accent1">
                    <a:lumMod val="75000"/>
                  </a:schemeClr>
                </a:solidFill>
              </a:rPr>
              <a:t>ara </a:t>
            </a:r>
            <a:r>
              <a:rPr lang="fi-FI" sz="2000" b="1" dirty="0">
                <a:solidFill>
                  <a:schemeClr val="accent1">
                    <a:lumMod val="75000"/>
                  </a:schemeClr>
                </a:solidFill>
              </a:rPr>
              <a:t>Venkata Sai Sandeep - 5 </a:t>
            </a:r>
          </a:p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Khandelwal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Shuchita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- 10 </a:t>
            </a:r>
          </a:p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Podili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Venkata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Krishna - 23 </a:t>
            </a:r>
          </a:p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Sawant Anuja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Ajay - 25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9786" y="642879"/>
            <a:ext cx="7547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Big Data Analytics and Applications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</a:rPr>
              <a:t>CS5542)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8615" y="425639"/>
            <a:ext cx="10363200" cy="1061967"/>
          </a:xfrm>
        </p:spPr>
        <p:txBody>
          <a:bodyPr/>
          <a:lstStyle/>
          <a:p>
            <a:pPr algn="l"/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5" y="1487606"/>
            <a:ext cx="9844585" cy="415119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Facial </a:t>
            </a:r>
            <a:r>
              <a:rPr lang="en-US" dirty="0">
                <a:solidFill>
                  <a:schemeClr val="tx2"/>
                </a:solidFill>
              </a:rPr>
              <a:t>recognition technique to authenticate the </a:t>
            </a:r>
            <a:r>
              <a:rPr lang="en-US" dirty="0" smtClean="0">
                <a:solidFill>
                  <a:schemeClr val="tx2"/>
                </a:solidFill>
              </a:rPr>
              <a:t>user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Data collection from </a:t>
            </a:r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dirty="0" smtClean="0">
                <a:solidFill>
                  <a:schemeClr val="tx2"/>
                </a:solidFill>
              </a:rPr>
              <a:t>user inputs in different forms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Diagnose </a:t>
            </a:r>
            <a:r>
              <a:rPr lang="en-US" dirty="0">
                <a:solidFill>
                  <a:schemeClr val="tx2"/>
                </a:solidFill>
              </a:rPr>
              <a:t>the disease 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Suggest </a:t>
            </a:r>
            <a:r>
              <a:rPr lang="en-US" dirty="0">
                <a:solidFill>
                  <a:schemeClr val="tx2"/>
                </a:solidFill>
              </a:rPr>
              <a:t>nearest doctor 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Notify the user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9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tx2"/>
                </a:solidFill>
              </a:rPr>
              <a:t>Fig. </a:t>
            </a:r>
            <a:r>
              <a:rPr lang="en-US" dirty="0" smtClean="0">
                <a:solidFill>
                  <a:schemeClr val="tx2"/>
                </a:solidFill>
              </a:rPr>
              <a:t>Instance of the diseases.csv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870052"/>
            <a:ext cx="11915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Workflow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1" y="1245359"/>
            <a:ext cx="7206018" cy="4525963"/>
          </a:xfrm>
        </p:spPr>
      </p:pic>
    </p:spTree>
    <p:extLst>
      <p:ext uri="{BB962C8B-B14F-4D97-AF65-F5344CB8AC3E}">
        <p14:creationId xmlns:p14="http://schemas.microsoft.com/office/powerpoint/2010/main" val="37406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7" y="2558416"/>
            <a:ext cx="10972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Thank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You !!!!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72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Wingdings</vt:lpstr>
      <vt:lpstr>2_Office Theme</vt:lpstr>
      <vt:lpstr>ROBOCARE  </vt:lpstr>
      <vt:lpstr>Features:</vt:lpstr>
      <vt:lpstr>Dataset:</vt:lpstr>
      <vt:lpstr>Workflow:</vt:lpstr>
      <vt:lpstr>Thank You !!!!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Sawant, Anuja Ajay (UMKC-Student)</dc:creator>
  <cp:lastModifiedBy>Anuja Sawant</cp:lastModifiedBy>
  <cp:revision>71</cp:revision>
  <dcterms:created xsi:type="dcterms:W3CDTF">2015-11-15T19:41:32Z</dcterms:created>
  <dcterms:modified xsi:type="dcterms:W3CDTF">2016-03-22T17:37:36Z</dcterms:modified>
</cp:coreProperties>
</file>