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6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C1A8-8041-0244-9F55-1E936126401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B231-AE39-D145-AB14-A370E26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Baymax</a:t>
            </a:r>
            <a:r>
              <a:rPr lang="en-US" dirty="0" smtClean="0"/>
              <a:t> due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Team 2</a:t>
            </a:r>
          </a:p>
          <a:p>
            <a:r>
              <a:rPr lang="en-US" dirty="0" err="1" smtClean="0"/>
              <a:t>Gharibi</a:t>
            </a:r>
            <a:r>
              <a:rPr lang="en-US" dirty="0" smtClean="0"/>
              <a:t> Mohamed: 7</a:t>
            </a:r>
            <a:endParaRPr lang="en-US" dirty="0"/>
          </a:p>
          <a:p>
            <a:r>
              <a:rPr lang="en-US" dirty="0" smtClean="0"/>
              <a:t>Huang</a:t>
            </a:r>
            <a:r>
              <a:rPr lang="en-US" dirty="0"/>
              <a:t> </a:t>
            </a:r>
            <a:r>
              <a:rPr lang="en-US" dirty="0" smtClean="0"/>
              <a:t>Wei: 9</a:t>
            </a:r>
            <a:endParaRPr lang="en-US" dirty="0"/>
          </a:p>
          <a:p>
            <a:r>
              <a:rPr lang="en-US" dirty="0" err="1" smtClean="0"/>
              <a:t>Sattineni</a:t>
            </a:r>
            <a:r>
              <a:rPr lang="en-US" dirty="0"/>
              <a:t> </a:t>
            </a:r>
            <a:r>
              <a:rPr lang="en-US" dirty="0" err="1" smtClean="0"/>
              <a:t>Vipin</a:t>
            </a:r>
            <a:r>
              <a:rPr lang="en-US" dirty="0" smtClean="0"/>
              <a:t> Reddy: 24</a:t>
            </a:r>
            <a:endParaRPr lang="en-US" dirty="0"/>
          </a:p>
          <a:p>
            <a:r>
              <a:rPr lang="sk-SK" dirty="0" smtClean="0"/>
              <a:t>XiaTing: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2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72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between </a:t>
            </a:r>
            <a:r>
              <a:rPr lang="en-US" dirty="0" err="1"/>
              <a:t>smartwatch</a:t>
            </a:r>
            <a:r>
              <a:rPr lang="en-US" dirty="0"/>
              <a:t> and phone</a:t>
            </a:r>
            <a:endParaRPr lang="en-US" dirty="0" smtClean="0"/>
          </a:p>
          <a:p>
            <a:r>
              <a:rPr lang="en-US" dirty="0" smtClean="0"/>
              <a:t>Image/object recognition</a:t>
            </a:r>
            <a:endParaRPr lang="en-US" dirty="0" smtClean="0"/>
          </a:p>
          <a:p>
            <a:r>
              <a:rPr lang="en-US" dirty="0" smtClean="0"/>
              <a:t>Heart Rate detection and diagnosis</a:t>
            </a:r>
          </a:p>
          <a:p>
            <a:r>
              <a:rPr lang="en-US" dirty="0" smtClean="0"/>
              <a:t>Common interests recommendation for users</a:t>
            </a:r>
          </a:p>
          <a:p>
            <a:r>
              <a:rPr lang="en-US" dirty="0" smtClean="0"/>
              <a:t>Audio data mining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rata collected from </a:t>
            </a:r>
            <a:r>
              <a:rPr lang="en-US" dirty="0" err="1" smtClean="0"/>
              <a:t>smartwatch</a:t>
            </a:r>
            <a:endParaRPr lang="en-US" dirty="0" smtClean="0"/>
          </a:p>
          <a:p>
            <a:r>
              <a:rPr lang="en-US" dirty="0" smtClean="0"/>
              <a:t>Text data collected from Tweets</a:t>
            </a:r>
          </a:p>
          <a:p>
            <a:r>
              <a:rPr lang="en-US" dirty="0" smtClean="0"/>
              <a:t>Image data collected from </a:t>
            </a:r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Audio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4" name="Picture 3" descr="Architecture diagram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4"/>
          <a:stretch/>
        </p:blipFill>
        <p:spPr>
          <a:xfrm>
            <a:off x="50800" y="1306168"/>
            <a:ext cx="9039225" cy="55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64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Baymax due</vt:lpstr>
      <vt:lpstr>Features</vt:lpstr>
      <vt:lpstr>Data Sets</vt:lpstr>
      <vt:lpstr>Work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Baymax due</dc:title>
  <dc:creator>Xia Ting</dc:creator>
  <cp:lastModifiedBy>Xia Ting</cp:lastModifiedBy>
  <cp:revision>7</cp:revision>
  <dcterms:created xsi:type="dcterms:W3CDTF">2016-03-21T21:12:28Z</dcterms:created>
  <dcterms:modified xsi:type="dcterms:W3CDTF">2016-03-22T03:29:29Z</dcterms:modified>
</cp:coreProperties>
</file>