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17" r:id="rId7"/>
    <p:sldId id="384" r:id="rId8"/>
    <p:sldId id="277" r:id="rId9"/>
    <p:sldId id="278" r:id="rId10"/>
    <p:sldId id="390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Final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Santiago Calvillo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Project: Travel Browser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FB65C8B9-47B1-4A8D-B361-991241BB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900" y="1"/>
            <a:ext cx="7641100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89FEFC1D-4E8B-4208-BFB8-A0A1D6F3B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Search for museums, cities and art pieces across the globe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Faceted search for art pieces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Ability to create personal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Ability to write reviews on museums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See analytics of the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01762" y="1654593"/>
            <a:ext cx="3539270" cy="3548809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869363" y="549275"/>
            <a:ext cx="2771775" cy="2771775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869362" y="3536949"/>
            <a:ext cx="2771776" cy="277177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Walkthrough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98B1BF6-E185-796F-310F-5C0E874E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ER diagram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E8BA277F-6634-3EAF-BF0E-B9A8F72D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6" y="638556"/>
            <a:ext cx="7345363" cy="558247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Tables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2178F-AAA0-EB36-8CA0-1BD3EFF8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8" y="1494190"/>
            <a:ext cx="4955037" cy="3344649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FCD5F5-24D5-0809-1791-E9F353376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2025" y="1494066"/>
            <a:ext cx="6264749" cy="2803473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A728FE-0A7E-6160-4110-DA62AB82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91" y="4451211"/>
            <a:ext cx="6627743" cy="1822629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79434-BB3D-C8AB-DE4E-C37EAF39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1" y="2069970"/>
            <a:ext cx="9925682" cy="7317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A4CC9E-90D6-14CC-D472-03C0EAFE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3577609"/>
            <a:ext cx="10008534" cy="731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FC1F1-880B-21BD-05CF-1420FC19707D}"/>
              </a:ext>
            </a:extLst>
          </p:cNvPr>
          <p:cNvSpPr txBox="1"/>
          <p:nvPr/>
        </p:nvSpPr>
        <p:spPr>
          <a:xfrm>
            <a:off x="549538" y="149737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popular cities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94515-00E8-3739-D5D6-98D66397B5A6}"/>
              </a:ext>
            </a:extLst>
          </p:cNvPr>
          <p:cNvSpPr txBox="1"/>
          <p:nvPr/>
        </p:nvSpPr>
        <p:spPr>
          <a:xfrm>
            <a:off x="549538" y="3005010"/>
            <a:ext cx="364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museums by best review average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2BB2FA-87D9-FD42-C953-B6CA662E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8" y="5358801"/>
            <a:ext cx="10008535" cy="862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3FAE0D-407E-582C-3357-8A6541758281}"/>
              </a:ext>
            </a:extLst>
          </p:cNvPr>
          <p:cNvSpPr txBox="1"/>
          <p:nvPr/>
        </p:nvSpPr>
        <p:spPr>
          <a:xfrm>
            <a:off x="549538" y="4649425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Museums with the most 5 star reviews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was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98B1BF6-E185-796F-310F-5C0E874E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Challenges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9430" y="2783771"/>
            <a:ext cx="2360334" cy="1137990"/>
          </a:xfrm>
        </p:spPr>
        <p:txBody>
          <a:bodyPr vert="horz" wrap="square" lIns="0" tIns="0" rIns="0" bIns="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Not familiar with </a:t>
            </a:r>
            <a:r>
              <a:rPr lang="en-US" sz="4000" dirty="0" err="1"/>
              <a:t>php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372E6-28C2-C8B2-B6BF-85FAB74A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4301342"/>
            <a:ext cx="3565526" cy="2014522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F048-ADFA-2B2D-82AB-471E844F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4" y="5023051"/>
            <a:ext cx="3565527" cy="1292812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56F03-D53F-F9AB-35E8-5E0634F1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4" y="3023910"/>
            <a:ext cx="3565524" cy="3291954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51D93518-2771-6F8C-DCD7-EABC8D31C845}"/>
              </a:ext>
            </a:extLst>
          </p:cNvPr>
          <p:cNvSpPr txBox="1">
            <a:spLocks/>
          </p:cNvSpPr>
          <p:nvPr/>
        </p:nvSpPr>
        <p:spPr>
          <a:xfrm>
            <a:off x="4447522" y="2785486"/>
            <a:ext cx="2360334" cy="113799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Sending post data</a:t>
            </a: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4F795D7D-335E-93F0-6766-2BE4F4D13B70}"/>
              </a:ext>
            </a:extLst>
          </p:cNvPr>
          <p:cNvSpPr txBox="1">
            <a:spLocks/>
          </p:cNvSpPr>
          <p:nvPr/>
        </p:nvSpPr>
        <p:spPr>
          <a:xfrm>
            <a:off x="8075614" y="1531743"/>
            <a:ext cx="2360334" cy="113799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User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8257" y="4738367"/>
            <a:ext cx="1927860" cy="821055"/>
          </a:xfrm>
        </p:spPr>
        <p:txBody>
          <a:bodyPr/>
          <a:lstStyle/>
          <a:p>
            <a:r>
              <a:rPr lang="en-US" dirty="0"/>
              <a:t>Image support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1418" y="4778558"/>
            <a:ext cx="1711325" cy="365760"/>
          </a:xfrm>
        </p:spPr>
        <p:txBody>
          <a:bodyPr/>
          <a:lstStyle/>
          <a:p>
            <a:r>
              <a:rPr lang="en-US" dirty="0"/>
              <a:t>Better UI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0627" y="4802236"/>
            <a:ext cx="2314893" cy="365760"/>
          </a:xfrm>
        </p:spPr>
        <p:txBody>
          <a:bodyPr/>
          <a:lstStyle/>
          <a:p>
            <a:r>
              <a:rPr lang="en-US" dirty="0"/>
              <a:t>Security in users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9AFC0-E5C5-A11F-9856-FA2FCF8E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2" y="1801681"/>
            <a:ext cx="1854295" cy="25020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6A499-B7BD-7DE0-EED1-E8E1203F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742" y="2273240"/>
            <a:ext cx="4178515" cy="23115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3D575C-FE3D-E661-704F-D477924EB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627" y="2380556"/>
            <a:ext cx="3149762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{166DCB78-A52A-4E95-9062-CB2E8272E866}tf33713516_win32</Template>
  <TotalTime>422</TotalTime>
  <Words>98</Words>
  <Application>Microsoft Office PowerPoint</Application>
  <PresentationFormat>Widescreen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Final Project</vt:lpstr>
      <vt:lpstr>Project: Travel Browser</vt:lpstr>
      <vt:lpstr>Demo Walkthrough</vt:lpstr>
      <vt:lpstr>ER diagram</vt:lpstr>
      <vt:lpstr>Tables</vt:lpstr>
      <vt:lpstr>Queries</vt:lpstr>
      <vt:lpstr>How it was tested</vt:lpstr>
      <vt:lpstr>Challenges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santi calvillo</dc:creator>
  <cp:lastModifiedBy>santi calvillo</cp:lastModifiedBy>
  <cp:revision>3</cp:revision>
  <dcterms:created xsi:type="dcterms:W3CDTF">2022-12-14T19:49:36Z</dcterms:created>
  <dcterms:modified xsi:type="dcterms:W3CDTF">2022-12-15T03:10:41Z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