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81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126A2-CAE5-E055-4E13-CED6F71E6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9EECEE-2D0C-9CBD-284B-73CE1ABFE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62FA01-6E6E-B8AB-65B6-225D7DDE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900A-4E92-4B4C-A52A-5698948210B2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1F663B-0A1F-6C61-1BE3-DF801223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DEA20-94C7-4F60-458E-9A1228838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3460-0045-4A60-85F6-E06E9E709D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76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2E37B-2688-7078-25C8-E8CD24AB1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F72A02-B410-9D53-E581-9DD240E5A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D5E2A2-43FC-CDCF-E2FD-EB5D82BE2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900A-4E92-4B4C-A52A-5698948210B2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36BBE-6B08-5773-6378-78F9E38A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B1638-C0E2-D9C4-7A46-E6DCD99A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3460-0045-4A60-85F6-E06E9E709D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342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B229D19-F2EB-FE7D-BD93-B8ECB9CB1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4E4ECE-098B-DF7B-2E8C-4394BF4C5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D7326B-03D8-5738-B3E9-BF8182E4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900A-4E92-4B4C-A52A-5698948210B2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9928EE-7C50-4790-B200-2B683D63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1DBD71-ED86-CD10-4D66-9329DFAF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3460-0045-4A60-85F6-E06E9E709D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456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00A06-EADD-E45F-24DB-E176F8EA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E2DF3-6C77-4EBA-48BF-EE5D267D8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3DF4C3-40C6-333F-4F76-0661D9C30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900A-4E92-4B4C-A52A-5698948210B2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63FAAC-D6BE-EFE0-0018-A6E4098B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66B10A-3459-337D-3BFE-07C63E668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3460-0045-4A60-85F6-E06E9E709D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45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745B4-113C-094E-9196-8FC60855A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BF161D-11A0-5BF2-4428-D49014EFB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D8EF7-E1BE-49A4-9D51-220A141F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900A-4E92-4B4C-A52A-5698948210B2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CF2487-A0EA-408A-693E-213CB9F1B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31416A-65F9-3C01-FA12-F233937F5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3460-0045-4A60-85F6-E06E9E709D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45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B2098D-789A-7278-1DB6-2103C341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9CC979-8C5F-9A2F-E738-98EE06F97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AF6697-7105-38B5-D7D0-FD78AE9FE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B95A38-B399-BBF2-9BA9-82ED25DC8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900A-4E92-4B4C-A52A-5698948210B2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F369A1-7E7F-CA9B-A47E-A441B310C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1F8F06-79E9-2DCC-DCA5-49353DECB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3460-0045-4A60-85F6-E06E9E709D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71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3503B-C3F9-BC91-78C7-144A6AC7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0469B0-F067-372F-35BA-09170A69A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2A0D28-3E8B-F414-3C36-8E64141E2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4CA385-9583-2D09-D542-97059F82A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FCFF46-A9C1-6353-984B-AB81AC7E9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EE87510-9AB1-DB04-4623-3185FAF07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900A-4E92-4B4C-A52A-5698948210B2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EFE1AAB-BBB4-7635-801E-CE4E7D87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2BD583-DE10-023F-35D2-B66D1FA6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3460-0045-4A60-85F6-E06E9E709D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3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63733-0C20-6FC3-BF97-F673BB02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8A86B5-8AB0-40B8-093F-5C9AD15E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900A-4E92-4B4C-A52A-5698948210B2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1CA644-B779-96CC-7810-29163B8C7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458ABD-4ED8-7511-EA17-F16B9F52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3460-0045-4A60-85F6-E06E9E709D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112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75930B-E22B-9A0B-EA15-D6DA4A024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900A-4E92-4B4C-A52A-5698948210B2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A32FB7-91B9-5303-2816-4BD38BC63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0FEFE5-14BF-5FC2-BEB8-86F8ABA8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3460-0045-4A60-85F6-E06E9E709D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04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BA06F-FDF6-649A-1DD8-673B35222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0E1DBE-B08D-7D3F-AB14-F6745530F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080692-A87D-B75C-9D52-FDF4F1A71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697D19-EC91-D614-3C6E-1D9C6863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900A-4E92-4B4C-A52A-5698948210B2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86DEE8-AB3F-048D-BB39-C21B3AAB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30D5A0-5FA1-339B-04BB-ED56EED6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3460-0045-4A60-85F6-E06E9E709D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51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79E50-0145-76A1-9733-4D32A3D0A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25F0AD-3184-1B5E-867B-E436E04C3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6CD3F7-5022-AFBA-E765-32E072EAA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41C58C-A044-8A36-1A5E-958EF5133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9900A-4E92-4B4C-A52A-5698948210B2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F20CC1-8162-095A-53A1-32D188DE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4351A8-0E49-F013-C6AF-B07344258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3460-0045-4A60-85F6-E06E9E709D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384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DC0573-7CDD-4E46-E050-3FAA9A7AF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7397AC-473F-69C3-EE30-0E2665B0A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207BFC-3831-E813-21AD-85F07DAD4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9900A-4E92-4B4C-A52A-5698948210B2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77DD55-35E0-9F2C-E5F8-97411D5C5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2C0C49-1B60-295C-2AA1-6EB8E0C0F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E3460-0045-4A60-85F6-E06E9E709D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10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80028F-070E-3C38-F1C8-0E98E8EEBCC2}"/>
              </a:ext>
            </a:extLst>
          </p:cNvPr>
          <p:cNvSpPr txBox="1"/>
          <p:nvPr/>
        </p:nvSpPr>
        <p:spPr>
          <a:xfrm>
            <a:off x="376989" y="449179"/>
            <a:ext cx="118150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딥러닝 필요 개념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</a:t>
            </a:r>
            <a:r>
              <a:rPr lang="en-US" altLang="ko-KR" dirty="0"/>
              <a:t>(1000</a:t>
            </a:r>
            <a:r>
              <a:rPr lang="ko-KR" altLang="en-US" dirty="0" err="1"/>
              <a:t>개이상</a:t>
            </a:r>
            <a:r>
              <a:rPr lang="ko-KR" altLang="en-US" dirty="0"/>
              <a:t> 추천</a:t>
            </a:r>
            <a:r>
              <a:rPr lang="en-US" altLang="ko-KR" dirty="0"/>
              <a:t>)</a:t>
            </a:r>
            <a:r>
              <a:rPr lang="ko-KR" altLang="en-US" dirty="0"/>
              <a:t>와 라벨이 필요하다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손실함수</a:t>
            </a:r>
            <a:r>
              <a:rPr lang="en-US" altLang="ko-KR" dirty="0"/>
              <a:t>!! – </a:t>
            </a:r>
            <a:r>
              <a:rPr lang="ko-KR" altLang="en-US" dirty="0"/>
              <a:t>모델 연산결과에 대한 점수를 매김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모델 안에는 </a:t>
            </a:r>
            <a:r>
              <a:rPr lang="en-US" altLang="ko-KR" dirty="0"/>
              <a:t>layer</a:t>
            </a:r>
            <a:r>
              <a:rPr lang="ko-KR" altLang="en-US" dirty="0"/>
              <a:t>를 정의</a:t>
            </a:r>
            <a:r>
              <a:rPr lang="en-US" altLang="ko-KR" dirty="0"/>
              <a:t>, </a:t>
            </a:r>
            <a:r>
              <a:rPr lang="ko-KR" altLang="en-US" dirty="0"/>
              <a:t>레이어</a:t>
            </a:r>
            <a:r>
              <a:rPr lang="en-US" altLang="ko-KR" dirty="0"/>
              <a:t>: </a:t>
            </a:r>
            <a:r>
              <a:rPr lang="ko-KR" altLang="en-US" dirty="0"/>
              <a:t>모델 안에서 어떤 연산이 일어날지를 정의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레이어를 정의할 때는 활성함수도 함께 정의한다</a:t>
            </a:r>
            <a:r>
              <a:rPr lang="en-US" altLang="ko-KR" dirty="0"/>
              <a:t>!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이유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레이어에서 발생하는 여러 선형 연산은 결과적으로 보면 하나의 선형 연산으로 치환이 가능하다</a:t>
            </a:r>
            <a:r>
              <a:rPr lang="en-US" altLang="ko-KR" dirty="0">
                <a:sym typeface="Wingdings" panose="05000000000000000000" pitchFamily="2" charset="2"/>
              </a:rPr>
              <a:t>// </a:t>
            </a:r>
            <a:r>
              <a:rPr lang="ko-KR" altLang="en-US" dirty="0">
                <a:sym typeface="Wingdings" panose="05000000000000000000" pitchFamily="2" charset="2"/>
              </a:rPr>
              <a:t>이러면 다양성 발생</a:t>
            </a:r>
            <a:r>
              <a:rPr lang="en-US" altLang="ko-KR" dirty="0">
                <a:sym typeface="Wingdings" panose="05000000000000000000" pitchFamily="2" charset="2"/>
              </a:rPr>
              <a:t>X// </a:t>
            </a:r>
            <a:r>
              <a:rPr lang="ko-KR" altLang="en-US" dirty="0">
                <a:sym typeface="Wingdings" panose="05000000000000000000" pitchFamily="2" charset="2"/>
              </a:rPr>
              <a:t>이런 문제를 해결하기 위해서 활성함수가 필요하다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모델 컴파일시 </a:t>
            </a:r>
            <a:r>
              <a:rPr lang="ko-KR" altLang="en-US" dirty="0" err="1">
                <a:sym typeface="Wingdings" panose="05000000000000000000" pitchFamily="2" charset="2"/>
              </a:rPr>
              <a:t>옵티마이저</a:t>
            </a:r>
            <a:r>
              <a:rPr lang="en-US" altLang="ko-KR" dirty="0">
                <a:sym typeface="Wingdings" panose="05000000000000000000" pitchFamily="2" charset="2"/>
              </a:rPr>
              <a:t>: (</a:t>
            </a:r>
            <a:r>
              <a:rPr lang="ko-KR" altLang="en-US" dirty="0">
                <a:sym typeface="Wingdings" panose="05000000000000000000" pitchFamily="2" charset="2"/>
              </a:rPr>
              <a:t>없어도 되긴 하지만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있는게</a:t>
            </a:r>
            <a:r>
              <a:rPr lang="ko-KR" altLang="en-US" dirty="0">
                <a:sym typeface="Wingdings" panose="05000000000000000000" pitchFamily="2" charset="2"/>
              </a:rPr>
              <a:t> 좋음</a:t>
            </a:r>
            <a:r>
              <a:rPr lang="en-US" altLang="ko-KR" dirty="0">
                <a:sym typeface="Wingdings" panose="05000000000000000000" pitchFamily="2" charset="2"/>
              </a:rPr>
              <a:t>), </a:t>
            </a:r>
            <a:r>
              <a:rPr lang="ko-KR" altLang="en-US" dirty="0">
                <a:sym typeface="Wingdings" panose="05000000000000000000" pitchFamily="2" charset="2"/>
              </a:rPr>
              <a:t>종류가 많음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검증데이터</a:t>
            </a:r>
            <a:r>
              <a:rPr lang="en-US" altLang="ko-KR" dirty="0">
                <a:sym typeface="Wingdings" panose="05000000000000000000" pitchFamily="2" charset="2"/>
              </a:rPr>
              <a:t>!! </a:t>
            </a:r>
            <a:r>
              <a:rPr lang="ko-KR" altLang="en-US" dirty="0">
                <a:sym typeface="Wingdings" panose="05000000000000000000" pitchFamily="2" charset="2"/>
              </a:rPr>
              <a:t>학습데이터와 별도로 분리되어서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에포크를</a:t>
            </a:r>
            <a:r>
              <a:rPr lang="ko-KR" altLang="en-US" dirty="0">
                <a:sym typeface="Wingdings" panose="05000000000000000000" pitchFamily="2" charset="2"/>
              </a:rPr>
              <a:t> 돌때마다 정확도를 검증하는 지표로 쓰임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59A5733-9D88-C7CC-770A-A99538B3808F}"/>
              </a:ext>
            </a:extLst>
          </p:cNvPr>
          <p:cNvSpPr/>
          <p:nvPr/>
        </p:nvSpPr>
        <p:spPr>
          <a:xfrm>
            <a:off x="3645568" y="3194885"/>
            <a:ext cx="3392905" cy="26148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</a:t>
            </a:r>
            <a:endParaRPr lang="en-US" altLang="ko-KR" dirty="0"/>
          </a:p>
          <a:p>
            <a:pPr algn="ctr"/>
            <a:r>
              <a:rPr lang="ko-KR" altLang="en-US" dirty="0"/>
              <a:t>가중치를 가짐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7E13EE-FB3B-FFD7-A49E-A0B31D029336}"/>
              </a:ext>
            </a:extLst>
          </p:cNvPr>
          <p:cNvSpPr/>
          <p:nvPr/>
        </p:nvSpPr>
        <p:spPr>
          <a:xfrm>
            <a:off x="737937" y="3960896"/>
            <a:ext cx="1275347" cy="10828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405796C-4C91-A849-1D0E-47AD353E4FB0}"/>
              </a:ext>
            </a:extLst>
          </p:cNvPr>
          <p:cNvSpPr/>
          <p:nvPr/>
        </p:nvSpPr>
        <p:spPr>
          <a:xfrm>
            <a:off x="2514600" y="4309811"/>
            <a:ext cx="633663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B43F432-BC1C-2D79-8014-30DD29F763AA}"/>
              </a:ext>
            </a:extLst>
          </p:cNvPr>
          <p:cNvSpPr/>
          <p:nvPr/>
        </p:nvSpPr>
        <p:spPr>
          <a:xfrm>
            <a:off x="7688179" y="4309811"/>
            <a:ext cx="633663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72F625F-C0AE-238E-8312-61E13E5BB737}"/>
              </a:ext>
            </a:extLst>
          </p:cNvPr>
          <p:cNvSpPr/>
          <p:nvPr/>
        </p:nvSpPr>
        <p:spPr>
          <a:xfrm>
            <a:off x="8730916" y="3896726"/>
            <a:ext cx="1700463" cy="12111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연산 결과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F148E726-16EC-A69B-5E1C-AC3D581FC7C2}"/>
              </a:ext>
            </a:extLst>
          </p:cNvPr>
          <p:cNvSpPr/>
          <p:nvPr/>
        </p:nvSpPr>
        <p:spPr>
          <a:xfrm>
            <a:off x="9023684" y="5452812"/>
            <a:ext cx="673769" cy="101867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6CEF3C-7379-C259-7253-770865BF42B1}"/>
              </a:ext>
            </a:extLst>
          </p:cNvPr>
          <p:cNvSpPr txBox="1"/>
          <p:nvPr/>
        </p:nvSpPr>
        <p:spPr>
          <a:xfrm>
            <a:off x="9785684" y="592605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손실함수와 비교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3D299D6-F046-3E5B-E260-00E8437ABFED}"/>
              </a:ext>
            </a:extLst>
          </p:cNvPr>
          <p:cNvSpPr/>
          <p:nvPr/>
        </p:nvSpPr>
        <p:spPr>
          <a:xfrm>
            <a:off x="8321842" y="6864517"/>
            <a:ext cx="2009274" cy="10507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77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511EAC-D257-AFE1-5805-A995D84B6A81}"/>
              </a:ext>
            </a:extLst>
          </p:cNvPr>
          <p:cNvSpPr txBox="1"/>
          <p:nvPr/>
        </p:nvSpPr>
        <p:spPr>
          <a:xfrm>
            <a:off x="2352675" y="2628900"/>
            <a:ext cx="81275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따로 찾아볼 내용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ko-KR" altLang="en-US" dirty="0"/>
              <a:t>손실 함수 종류</a:t>
            </a:r>
            <a:r>
              <a:rPr lang="en-US" altLang="ko-KR" dirty="0"/>
              <a:t>: </a:t>
            </a:r>
            <a:r>
              <a:rPr lang="ko-KR" altLang="en-US" dirty="0"/>
              <a:t>너가 분류하는 방법에 따라서 알맞은 손실함수를 </a:t>
            </a:r>
            <a:r>
              <a:rPr lang="ko-KR" altLang="en-US" dirty="0" err="1"/>
              <a:t>선택해야함</a:t>
            </a:r>
            <a:endParaRPr lang="en-US" altLang="ko-KR" dirty="0"/>
          </a:p>
          <a:p>
            <a:r>
              <a:rPr lang="ko-KR" altLang="en-US" dirty="0"/>
              <a:t>활성 함수 종류</a:t>
            </a:r>
            <a:r>
              <a:rPr lang="en-US" altLang="ko-KR" dirty="0"/>
              <a:t>: </a:t>
            </a:r>
            <a:r>
              <a:rPr lang="ko-KR" altLang="en-US" dirty="0"/>
              <a:t>여러 활성함수가 있지만 보통은 </a:t>
            </a:r>
            <a:r>
              <a:rPr lang="en-US" altLang="ko-KR" dirty="0"/>
              <a:t>‘</a:t>
            </a:r>
            <a:r>
              <a:rPr lang="en-US" altLang="ko-KR" dirty="0" err="1"/>
              <a:t>relu</a:t>
            </a:r>
            <a:r>
              <a:rPr lang="en-US" altLang="ko-KR" dirty="0"/>
              <a:t>’</a:t>
            </a:r>
            <a:r>
              <a:rPr lang="ko-KR" altLang="en-US" dirty="0"/>
              <a:t>를 가장 많이 사용</a:t>
            </a:r>
            <a:endParaRPr lang="en-US" altLang="ko-KR" dirty="0"/>
          </a:p>
          <a:p>
            <a:r>
              <a:rPr lang="ko-KR" altLang="en-US" dirty="0" err="1"/>
              <a:t>옵티마이저</a:t>
            </a:r>
            <a:r>
              <a:rPr lang="en-US" altLang="ko-KR" dirty="0"/>
              <a:t>: </a:t>
            </a:r>
            <a:r>
              <a:rPr lang="ko-KR" altLang="en-US" dirty="0"/>
              <a:t>여러 종류가 있지만 가장 많이 </a:t>
            </a:r>
            <a:r>
              <a:rPr lang="ko-KR" altLang="en-US" dirty="0" err="1"/>
              <a:t>쓰는것은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en-US" altLang="ko-KR" dirty="0" err="1"/>
              <a:t>adam</a:t>
            </a:r>
            <a:r>
              <a:rPr lang="en-US" altLang="ko-KR" dirty="0"/>
              <a:t>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0625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91B41C0-8978-830B-309C-F3A0E159F6D3}"/>
              </a:ext>
            </a:extLst>
          </p:cNvPr>
          <p:cNvSpPr/>
          <p:nvPr/>
        </p:nvSpPr>
        <p:spPr>
          <a:xfrm>
            <a:off x="1909010" y="529389"/>
            <a:ext cx="1684421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</a:t>
            </a:r>
            <a:r>
              <a:rPr lang="en-US" altLang="ko-KR" dirty="0"/>
              <a:t>: 100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C14BC3-3389-D131-7A89-11C64A9CFEA6}"/>
              </a:ext>
            </a:extLst>
          </p:cNvPr>
          <p:cNvSpPr/>
          <p:nvPr/>
        </p:nvSpPr>
        <p:spPr>
          <a:xfrm>
            <a:off x="240631" y="1925053"/>
            <a:ext cx="6344653" cy="4066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85B53F-199B-29CC-2422-A52E2CE0DE9A}"/>
              </a:ext>
            </a:extLst>
          </p:cNvPr>
          <p:cNvSpPr/>
          <p:nvPr/>
        </p:nvSpPr>
        <p:spPr>
          <a:xfrm>
            <a:off x="737937" y="2245895"/>
            <a:ext cx="4804610" cy="4973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레이어</a:t>
            </a:r>
            <a:r>
              <a:rPr lang="en-US" altLang="ko-KR" dirty="0"/>
              <a:t>1: *100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1DC029-EB02-D743-C104-F372A7DAED0C}"/>
              </a:ext>
            </a:extLst>
          </p:cNvPr>
          <p:cNvSpPr/>
          <p:nvPr/>
        </p:nvSpPr>
        <p:spPr>
          <a:xfrm>
            <a:off x="737937" y="3064042"/>
            <a:ext cx="4804610" cy="4973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레이어</a:t>
            </a:r>
            <a:r>
              <a:rPr lang="en-US" altLang="ko-KR" dirty="0"/>
              <a:t>2: -5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E85C13-4F16-EBD2-E21C-FCA1AD63FE36}"/>
              </a:ext>
            </a:extLst>
          </p:cNvPr>
          <p:cNvSpPr/>
          <p:nvPr/>
        </p:nvSpPr>
        <p:spPr>
          <a:xfrm>
            <a:off x="737937" y="4279231"/>
            <a:ext cx="4804610" cy="4973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레이어</a:t>
            </a:r>
            <a:r>
              <a:rPr lang="en-US" altLang="ko-KR" dirty="0"/>
              <a:t>3: *20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07F8E3-1E0B-4CC6-51D7-B41DAD1CD2E9}"/>
              </a:ext>
            </a:extLst>
          </p:cNvPr>
          <p:cNvSpPr/>
          <p:nvPr/>
        </p:nvSpPr>
        <p:spPr>
          <a:xfrm>
            <a:off x="737937" y="4886826"/>
            <a:ext cx="4804610" cy="4973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레이어</a:t>
            </a:r>
            <a:r>
              <a:rPr lang="en-US" altLang="ko-KR" dirty="0"/>
              <a:t>4: /5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D6A966-47E4-D7D2-3B1D-D2D54EC97E4F}"/>
              </a:ext>
            </a:extLst>
          </p:cNvPr>
          <p:cNvSpPr/>
          <p:nvPr/>
        </p:nvSpPr>
        <p:spPr>
          <a:xfrm>
            <a:off x="737937" y="5135478"/>
            <a:ext cx="4804610" cy="4973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레이어</a:t>
            </a:r>
            <a:r>
              <a:rPr lang="en-US" altLang="ko-KR" dirty="0"/>
              <a:t>4: /5</a:t>
            </a:r>
            <a:endParaRPr lang="ko-KR" altLang="en-US" dirty="0"/>
          </a:p>
        </p:txBody>
      </p:sp>
      <p:sp>
        <p:nvSpPr>
          <p:cNvPr id="12" name="같음 기호 11">
            <a:extLst>
              <a:ext uri="{FF2B5EF4-FFF2-40B4-BE49-F238E27FC236}">
                <a16:creationId xmlns:a16="http://schemas.microsoft.com/office/drawing/2014/main" id="{BD8B3378-ED78-7CEE-C51D-F77BF14668D6}"/>
              </a:ext>
            </a:extLst>
          </p:cNvPr>
          <p:cNvSpPr/>
          <p:nvPr/>
        </p:nvSpPr>
        <p:spPr>
          <a:xfrm>
            <a:off x="6825916" y="3312694"/>
            <a:ext cx="1596189" cy="737938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F071A0-329F-321E-D58A-971B00303166}"/>
              </a:ext>
            </a:extLst>
          </p:cNvPr>
          <p:cNvSpPr/>
          <p:nvPr/>
        </p:nvSpPr>
        <p:spPr>
          <a:xfrm>
            <a:off x="8542421" y="3461085"/>
            <a:ext cx="4804610" cy="4973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레이어</a:t>
            </a:r>
            <a:r>
              <a:rPr lang="en-US" altLang="ko-KR" dirty="0"/>
              <a:t>1: *100 + 5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2342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91B41C0-8978-830B-309C-F3A0E159F6D3}"/>
              </a:ext>
            </a:extLst>
          </p:cNvPr>
          <p:cNvSpPr/>
          <p:nvPr/>
        </p:nvSpPr>
        <p:spPr>
          <a:xfrm>
            <a:off x="1909010" y="529389"/>
            <a:ext cx="1684421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입력</a:t>
            </a:r>
            <a:r>
              <a:rPr lang="en-US" altLang="ko-KR" dirty="0"/>
              <a:t>: 100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0C14BC3-3389-D131-7A89-11C64A9CFEA6}"/>
              </a:ext>
            </a:extLst>
          </p:cNvPr>
          <p:cNvSpPr/>
          <p:nvPr/>
        </p:nvSpPr>
        <p:spPr>
          <a:xfrm>
            <a:off x="240631" y="1925053"/>
            <a:ext cx="6344653" cy="4066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85B53F-199B-29CC-2422-A52E2CE0DE9A}"/>
              </a:ext>
            </a:extLst>
          </p:cNvPr>
          <p:cNvSpPr/>
          <p:nvPr/>
        </p:nvSpPr>
        <p:spPr>
          <a:xfrm>
            <a:off x="737937" y="2245895"/>
            <a:ext cx="4804610" cy="4973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레이어</a:t>
            </a:r>
            <a:r>
              <a:rPr lang="en-US" altLang="ko-KR" dirty="0"/>
              <a:t>1: *100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1DC029-EB02-D743-C104-F372A7DAED0C}"/>
              </a:ext>
            </a:extLst>
          </p:cNvPr>
          <p:cNvSpPr/>
          <p:nvPr/>
        </p:nvSpPr>
        <p:spPr>
          <a:xfrm>
            <a:off x="737937" y="3422982"/>
            <a:ext cx="4804610" cy="4973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레이어</a:t>
            </a:r>
            <a:r>
              <a:rPr lang="en-US" altLang="ko-KR" dirty="0"/>
              <a:t>2: -5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E85C13-4F16-EBD2-E21C-FCA1AD63FE36}"/>
              </a:ext>
            </a:extLst>
          </p:cNvPr>
          <p:cNvSpPr/>
          <p:nvPr/>
        </p:nvSpPr>
        <p:spPr>
          <a:xfrm>
            <a:off x="737937" y="4387016"/>
            <a:ext cx="4804610" cy="4973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레이어</a:t>
            </a:r>
            <a:r>
              <a:rPr lang="en-US" altLang="ko-KR" dirty="0"/>
              <a:t>3: *20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07F8E3-1E0B-4CC6-51D7-B41DAD1CD2E9}"/>
              </a:ext>
            </a:extLst>
          </p:cNvPr>
          <p:cNvSpPr/>
          <p:nvPr/>
        </p:nvSpPr>
        <p:spPr>
          <a:xfrm>
            <a:off x="737937" y="5429252"/>
            <a:ext cx="4804610" cy="4973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레이어</a:t>
            </a:r>
            <a:r>
              <a:rPr lang="en-US" altLang="ko-KR" dirty="0"/>
              <a:t>4: /5</a:t>
            </a:r>
            <a:endParaRPr lang="ko-KR" altLang="en-US" dirty="0"/>
          </a:p>
        </p:txBody>
      </p:sp>
      <p:sp>
        <p:nvSpPr>
          <p:cNvPr id="12" name="같음 기호 11">
            <a:extLst>
              <a:ext uri="{FF2B5EF4-FFF2-40B4-BE49-F238E27FC236}">
                <a16:creationId xmlns:a16="http://schemas.microsoft.com/office/drawing/2014/main" id="{BD8B3378-ED78-7CEE-C51D-F77BF14668D6}"/>
              </a:ext>
            </a:extLst>
          </p:cNvPr>
          <p:cNvSpPr/>
          <p:nvPr/>
        </p:nvSpPr>
        <p:spPr>
          <a:xfrm>
            <a:off x="6825916" y="3312694"/>
            <a:ext cx="1596189" cy="737938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F071A0-329F-321E-D58A-971B00303166}"/>
              </a:ext>
            </a:extLst>
          </p:cNvPr>
          <p:cNvSpPr/>
          <p:nvPr/>
        </p:nvSpPr>
        <p:spPr>
          <a:xfrm>
            <a:off x="8542421" y="3461085"/>
            <a:ext cx="4804610" cy="4973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레이어</a:t>
            </a:r>
            <a:r>
              <a:rPr lang="en-US" altLang="ko-KR" dirty="0"/>
              <a:t>1: *100 + 5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78D2B5-AC72-DE80-BB47-71D2AB91133F}"/>
              </a:ext>
            </a:extLst>
          </p:cNvPr>
          <p:cNvSpPr/>
          <p:nvPr/>
        </p:nvSpPr>
        <p:spPr>
          <a:xfrm>
            <a:off x="737937" y="2800851"/>
            <a:ext cx="4804610" cy="4973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활성함수</a:t>
            </a:r>
            <a:r>
              <a:rPr lang="en-US" altLang="ko-KR" dirty="0"/>
              <a:t>: 10</a:t>
            </a:r>
            <a:r>
              <a:rPr lang="ko-KR" altLang="en-US" dirty="0" err="1"/>
              <a:t>의자리</a:t>
            </a:r>
            <a:r>
              <a:rPr lang="ko-KR" altLang="en-US" dirty="0"/>
              <a:t> 이하를 버림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B43242B-5D65-BC9D-B2D1-4283F3F8F065}"/>
              </a:ext>
            </a:extLst>
          </p:cNvPr>
          <p:cNvSpPr/>
          <p:nvPr/>
        </p:nvSpPr>
        <p:spPr>
          <a:xfrm>
            <a:off x="737937" y="3920287"/>
            <a:ext cx="4804610" cy="4973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활성함수</a:t>
            </a:r>
            <a:r>
              <a:rPr lang="en-US" altLang="ko-KR" dirty="0"/>
              <a:t>: </a:t>
            </a:r>
            <a:r>
              <a:rPr lang="ko-KR" altLang="en-US" dirty="0" err="1"/>
              <a:t>미분을함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E1DE74-9636-BD42-EFEF-4EF8BE9AA17D}"/>
              </a:ext>
            </a:extLst>
          </p:cNvPr>
          <p:cNvSpPr/>
          <p:nvPr/>
        </p:nvSpPr>
        <p:spPr>
          <a:xfrm>
            <a:off x="737937" y="4908134"/>
            <a:ext cx="4804610" cy="4973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활성함수</a:t>
            </a:r>
            <a:r>
              <a:rPr lang="en-US" altLang="ko-KR" dirty="0"/>
              <a:t>: </a:t>
            </a:r>
            <a:r>
              <a:rPr lang="ko-KR" altLang="en-US" dirty="0" err="1"/>
              <a:t>미분을함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866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222</Words>
  <Application>Microsoft Office PowerPoint</Application>
  <PresentationFormat>와이드스크린</PresentationFormat>
  <Paragraphs>35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hajun</dc:creator>
  <cp:lastModifiedBy>hajun</cp:lastModifiedBy>
  <cp:revision>1</cp:revision>
  <dcterms:created xsi:type="dcterms:W3CDTF">2023-08-29T08:47:37Z</dcterms:created>
  <dcterms:modified xsi:type="dcterms:W3CDTF">2023-08-29T09:12:29Z</dcterms:modified>
</cp:coreProperties>
</file>