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3AD7C-2F07-BE26-6442-7A2368969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A5795-22AF-86A2-1DF9-E1573823B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62589-DC98-84F4-3284-D9702524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0BCB-3D18-4718-BAA7-F1111C0ECF6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D4AB5-5201-BD1D-5151-678A1B8D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7232E-C962-16E3-923F-91F6F60F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94E7-53B3-4F2F-8CEC-71EEB548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70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CB4E7-2EF2-0A2F-1BD9-BF5FDB3A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AD6476-61B0-0100-3405-2B0450528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E55F9-02CE-ADC6-D432-37D9EC8D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0BCB-3D18-4718-BAA7-F1111C0ECF6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F2B9F-BA24-7F96-7804-385CDD10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94B31-B291-AF23-7FDA-4518FCE2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94E7-53B3-4F2F-8CEC-71EEB548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14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D509CB-FDD0-90F1-E209-D8D1EAF45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55C7A3-2375-7D8D-8343-7C2C3741E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6AEC6-D228-8EB3-C16D-9C6B47DC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0BCB-3D18-4718-BAA7-F1111C0ECF6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B472B-A2C0-1C42-F241-8C4FE3CA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2FF8-E384-4E39-539D-8BBC5D98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94E7-53B3-4F2F-8CEC-71EEB548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81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6A044-CCA2-288B-916F-654D00E9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6C3EE-94F0-60D9-6774-359CBC52A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560F77-5AB2-47A7-B5A1-E1E2BF23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0BCB-3D18-4718-BAA7-F1111C0ECF6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7F179-86A6-79A6-AA23-BD20F0B8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59D8B-EEC6-8448-144E-0984933A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94E7-53B3-4F2F-8CEC-71EEB548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9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E4BFD-912A-1676-1697-935AD546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F2A6F1-D42B-4F41-B73B-55731D06C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8260E-DB11-9944-AFDA-0858DF01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0BCB-3D18-4718-BAA7-F1111C0ECF6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78AAA-9711-333E-3631-C1409D4D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42362-32E3-4039-3A37-9007E440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94E7-53B3-4F2F-8CEC-71EEB548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7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EAC26-EFE6-DF1B-DA70-E14C61F6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32677-FC35-1CC6-BF34-F8F922054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6BF4E7-8625-AA19-3A02-75B3723DB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6A4172-D135-184C-1693-7961274F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0BCB-3D18-4718-BAA7-F1111C0ECF6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B7ACB5-43EA-81CA-76B6-80A5BC96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2F26D-3DBA-9D0B-56BB-22F4A61D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94E7-53B3-4F2F-8CEC-71EEB548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2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4DFA4-6C97-4F94-5248-2AC359F7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672EFE-9B89-82DC-DDF1-5D83EDA0F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59F53B-8014-76B6-D4F9-33C8C16F7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7B599F-8958-76B4-2EE3-A51C86D9E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DB1855-623B-05E4-CA5E-BC643AA7D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CE13FC-A9F4-E422-5A28-B4944290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0BCB-3D18-4718-BAA7-F1111C0ECF6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BD1A0A-B840-22E3-8615-1371257B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16DDA3-5CD2-FBAC-86CB-073F135B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94E7-53B3-4F2F-8CEC-71EEB548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57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FBB0F-36EC-2E93-4764-5A9C439C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1FC26A-18CC-C1DB-9D43-7EE45706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0BCB-3D18-4718-BAA7-F1111C0ECF6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41B703-D477-0FA1-B35B-6121A837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355A05-29C5-83B4-88D0-017A3E8C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94E7-53B3-4F2F-8CEC-71EEB548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6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96E3F1-631C-1D41-31B3-B93F1AA9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0BCB-3D18-4718-BAA7-F1111C0ECF6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70AB84-0AB9-733E-7479-B8D6719C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B2760C-454E-2F34-11BF-4131EE3A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94E7-53B3-4F2F-8CEC-71EEB548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9A3D8-BFFC-D815-D6CC-655E432D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E07-56E3-A7E4-9511-821ACB6F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FCA10-2FE3-FCF9-5AC1-5B205B931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9A04BE-0B97-E260-09C4-46988312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0BCB-3D18-4718-BAA7-F1111C0ECF6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04A7EE-42AD-D6F8-B958-52B6D6DE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7360E7-915A-0C4C-2004-558A5AA4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94E7-53B3-4F2F-8CEC-71EEB548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14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03F74-A10D-BB5D-D8BA-A8E1D613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90E591-316D-B614-209B-C9AD04D8B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C693E6-910C-EBEF-0998-7560C5FB5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58EC1F-4A83-E7F9-BBA0-669A13EB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0BCB-3D18-4718-BAA7-F1111C0ECF6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92D885-858B-7B39-84B9-39140433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D03D90-ED48-19EC-F145-DA7574B8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94E7-53B3-4F2F-8CEC-71EEB548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08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4A5970-C665-F784-368C-FCE02392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37FDA-0BAC-6DCE-ED59-6AEF2EA9C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DDA31-DD97-73CF-BB7C-5455BF833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40BCB-3D18-4718-BAA7-F1111C0ECF6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2DA8E-EB83-52B6-A25A-182E39821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A45F2-1F2E-B52F-88C0-0557B0B48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D94E7-53B3-4F2F-8CEC-71EEB548E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23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C2676-2FE3-2022-4CF0-291604AAB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2379EF-EADB-6B52-190D-5991771D6A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DC8D17-2505-AAB6-2AB5-64EE4036C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5"/>
            <a:ext cx="12192000" cy="68478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04BBCD-4E42-C9B3-870A-6F8CB26F7F52}"/>
              </a:ext>
            </a:extLst>
          </p:cNvPr>
          <p:cNvSpPr txBox="1"/>
          <p:nvPr/>
        </p:nvSpPr>
        <p:spPr>
          <a:xfrm>
            <a:off x="3396343" y="3206338"/>
            <a:ext cx="194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 to page </a:t>
            </a:r>
            <a:r>
              <a:rPr lang="ko-KR" altLang="en-US" dirty="0"/>
              <a:t>링크</a:t>
            </a:r>
          </a:p>
        </p:txBody>
      </p:sp>
    </p:spTree>
    <p:extLst>
      <p:ext uri="{BB962C8B-B14F-4D97-AF65-F5344CB8AC3E}">
        <p14:creationId xmlns:p14="http://schemas.microsoft.com/office/powerpoint/2010/main" val="263583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9ED7D0A-3AE0-793D-9E23-4246B650B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253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C4C7520-AC2D-874D-0C6E-3F3D2094FE91}"/>
              </a:ext>
            </a:extLst>
          </p:cNvPr>
          <p:cNvSpPr/>
          <p:nvPr/>
        </p:nvSpPr>
        <p:spPr>
          <a:xfrm>
            <a:off x="7148945" y="95003"/>
            <a:ext cx="3645725" cy="84314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C6964F-8F65-68F6-497D-10D116CF6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84" y="2759929"/>
            <a:ext cx="2574074" cy="257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F0682-5FA2-B927-E7AC-C77FD40061A8}"/>
              </a:ext>
            </a:extLst>
          </p:cNvPr>
          <p:cNvSpPr/>
          <p:nvPr/>
        </p:nvSpPr>
        <p:spPr>
          <a:xfrm>
            <a:off x="3952684" y="2759929"/>
            <a:ext cx="5301392" cy="1282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CEEF58-C7F3-32A8-EBE0-94E7A34550FD}"/>
              </a:ext>
            </a:extLst>
          </p:cNvPr>
          <p:cNvSpPr txBox="1"/>
          <p:nvPr/>
        </p:nvSpPr>
        <p:spPr>
          <a:xfrm>
            <a:off x="3925229" y="234175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세미나 </a:t>
            </a:r>
            <a:r>
              <a:rPr lang="en-US" altLang="ko-KR" dirty="0"/>
              <a:t>PPT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708BE1-7D5A-DD73-48D3-4DF21D08C478}"/>
              </a:ext>
            </a:extLst>
          </p:cNvPr>
          <p:cNvSpPr/>
          <p:nvPr/>
        </p:nvSpPr>
        <p:spPr>
          <a:xfrm>
            <a:off x="4405875" y="2999680"/>
            <a:ext cx="981307" cy="8028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최근</a:t>
            </a:r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0A541E-B197-DC72-1433-4D0CADE0E854}"/>
              </a:ext>
            </a:extLst>
          </p:cNvPr>
          <p:cNvSpPr/>
          <p:nvPr/>
        </p:nvSpPr>
        <p:spPr>
          <a:xfrm>
            <a:off x="6107026" y="2999680"/>
            <a:ext cx="981307" cy="8028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최근</a:t>
            </a:r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056D27-2B9D-D86E-CEBD-3561D15F570F}"/>
              </a:ext>
            </a:extLst>
          </p:cNvPr>
          <p:cNvSpPr/>
          <p:nvPr/>
        </p:nvSpPr>
        <p:spPr>
          <a:xfrm>
            <a:off x="7813292" y="2999680"/>
            <a:ext cx="981307" cy="8028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최근</a:t>
            </a:r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F3BFA5-D59B-E27C-0E08-730FC1B9F9AB}"/>
              </a:ext>
            </a:extLst>
          </p:cNvPr>
          <p:cNvSpPr/>
          <p:nvPr/>
        </p:nvSpPr>
        <p:spPr>
          <a:xfrm>
            <a:off x="9735015" y="2759928"/>
            <a:ext cx="1193180" cy="1282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2381C5-EA9D-182E-D1AF-B423E3833FDA}"/>
              </a:ext>
            </a:extLst>
          </p:cNvPr>
          <p:cNvSpPr/>
          <p:nvPr/>
        </p:nvSpPr>
        <p:spPr>
          <a:xfrm>
            <a:off x="3952684" y="4900959"/>
            <a:ext cx="6975511" cy="3289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 프로필 작성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개인 폴더 만들고</a:t>
            </a:r>
            <a:r>
              <a:rPr lang="en-US" altLang="ko-KR" dirty="0"/>
              <a:t>, </a:t>
            </a:r>
            <a:r>
              <a:rPr lang="ko-KR" altLang="en-US" dirty="0"/>
              <a:t>그 안에 </a:t>
            </a:r>
            <a:r>
              <a:rPr lang="en-US" altLang="ko-KR" dirty="0"/>
              <a:t>html,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파일 삽입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9B1CFB-48F7-D66F-2EE8-93E2A0C0862C}"/>
              </a:ext>
            </a:extLst>
          </p:cNvPr>
          <p:cNvSpPr txBox="1"/>
          <p:nvPr/>
        </p:nvSpPr>
        <p:spPr>
          <a:xfrm>
            <a:off x="3925229" y="448491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개인 페이지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1DC5A4-A8EA-8AE2-28FF-D95C753449AA}"/>
              </a:ext>
            </a:extLst>
          </p:cNvPr>
          <p:cNvSpPr/>
          <p:nvPr/>
        </p:nvSpPr>
        <p:spPr>
          <a:xfrm>
            <a:off x="704384" y="5733143"/>
            <a:ext cx="2574074" cy="6386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슬라 홈페이지로</a:t>
            </a:r>
          </a:p>
        </p:txBody>
      </p:sp>
    </p:spTree>
    <p:extLst>
      <p:ext uri="{BB962C8B-B14F-4D97-AF65-F5344CB8AC3E}">
        <p14:creationId xmlns:p14="http://schemas.microsoft.com/office/powerpoint/2010/main" val="130739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9ED7D0A-3AE0-793D-9E23-4246B650B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253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C4C7520-AC2D-874D-0C6E-3F3D2094FE91}"/>
              </a:ext>
            </a:extLst>
          </p:cNvPr>
          <p:cNvSpPr/>
          <p:nvPr/>
        </p:nvSpPr>
        <p:spPr>
          <a:xfrm>
            <a:off x="7148945" y="95003"/>
            <a:ext cx="3645725" cy="84314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809792-3FF7-7740-7B26-FC13DFFA77FC}"/>
              </a:ext>
            </a:extLst>
          </p:cNvPr>
          <p:cNvSpPr/>
          <p:nvPr/>
        </p:nvSpPr>
        <p:spPr>
          <a:xfrm>
            <a:off x="1117600" y="2728686"/>
            <a:ext cx="853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업로드 날짜</a:t>
            </a:r>
            <a:r>
              <a:rPr lang="en-US" altLang="ko-KR" dirty="0"/>
              <a:t>/ ppt</a:t>
            </a:r>
            <a:r>
              <a:rPr lang="ko-KR" altLang="en-US" dirty="0"/>
              <a:t>이름</a:t>
            </a:r>
            <a:r>
              <a:rPr lang="en-US" altLang="ko-KR" dirty="0"/>
              <a:t>/ </a:t>
            </a:r>
            <a:r>
              <a:rPr lang="ko-KR" altLang="en-US" dirty="0"/>
              <a:t>파일 크기 등</a:t>
            </a:r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0E4FF9-3305-FD9A-02E1-D6EB93452AD1}"/>
              </a:ext>
            </a:extLst>
          </p:cNvPr>
          <p:cNvSpPr/>
          <p:nvPr/>
        </p:nvSpPr>
        <p:spPr>
          <a:xfrm>
            <a:off x="10160000" y="272868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62A08-95C1-19F3-F639-3004B9CD4765}"/>
              </a:ext>
            </a:extLst>
          </p:cNvPr>
          <p:cNvSpPr txBox="1"/>
          <p:nvPr/>
        </p:nvSpPr>
        <p:spPr>
          <a:xfrm>
            <a:off x="9729160" y="228430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PPT </a:t>
            </a:r>
            <a:r>
              <a:rPr lang="ko-KR" altLang="en-US" dirty="0"/>
              <a:t>업로드</a:t>
            </a:r>
          </a:p>
        </p:txBody>
      </p:sp>
    </p:spTree>
    <p:extLst>
      <p:ext uri="{BB962C8B-B14F-4D97-AF65-F5344CB8AC3E}">
        <p14:creationId xmlns:p14="http://schemas.microsoft.com/office/powerpoint/2010/main" val="295990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9ED7D0A-3AE0-793D-9E23-4246B650B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253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C4C7520-AC2D-874D-0C6E-3F3D2094FE91}"/>
              </a:ext>
            </a:extLst>
          </p:cNvPr>
          <p:cNvSpPr/>
          <p:nvPr/>
        </p:nvSpPr>
        <p:spPr>
          <a:xfrm>
            <a:off x="7148945" y="95003"/>
            <a:ext cx="3645725" cy="843148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253756-6D64-787F-4D7E-933466A09A2F}"/>
              </a:ext>
            </a:extLst>
          </p:cNvPr>
          <p:cNvSpPr/>
          <p:nvPr/>
        </p:nvSpPr>
        <p:spPr>
          <a:xfrm>
            <a:off x="2917371" y="2452914"/>
            <a:ext cx="6908800" cy="3788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EC40AF-1260-A4EC-4D5B-3F01891D86A5}"/>
              </a:ext>
            </a:extLst>
          </p:cNvPr>
          <p:cNvSpPr/>
          <p:nvPr/>
        </p:nvSpPr>
        <p:spPr>
          <a:xfrm>
            <a:off x="2917371" y="4868882"/>
            <a:ext cx="6908800" cy="3788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AA0C2A-B726-8623-6C17-3D95039BE4DB}"/>
              </a:ext>
            </a:extLst>
          </p:cNvPr>
          <p:cNvSpPr/>
          <p:nvPr/>
        </p:nvSpPr>
        <p:spPr>
          <a:xfrm>
            <a:off x="2917371" y="7284850"/>
            <a:ext cx="6908800" cy="3788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04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46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권하준</dc:creator>
  <cp:lastModifiedBy>권하준</cp:lastModifiedBy>
  <cp:revision>1</cp:revision>
  <dcterms:created xsi:type="dcterms:W3CDTF">2023-08-23T07:28:26Z</dcterms:created>
  <dcterms:modified xsi:type="dcterms:W3CDTF">2023-08-23T07:45:09Z</dcterms:modified>
</cp:coreProperties>
</file>