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00" d="100"/>
          <a:sy n="300" d="100"/>
        </p:scale>
        <p:origin x="216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334A0-42B2-03E7-C0E9-2F3F4C4B6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2B842-9E73-30FA-B803-DB4D6C2E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95F0-1D0D-03C2-232C-63D065A8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BC1D9-E9A3-F257-C8D5-09057446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89F46-DB5B-C551-2238-A86BC753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3EAF4-390B-A1BE-B16B-89883081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87AE1-295F-DCC4-B8E4-14553A407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60685-5D18-1EFA-A376-C18632B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5816E-1285-5B26-407B-2A875173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4F68B-DD18-7503-D4B8-044518A0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F2F97-10D1-3AB7-F892-FDFF462F8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BB646-2DC5-791A-5CEC-D13E9C39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BD1BD-DE9A-70BA-F9FB-641EDDD3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86058-F0E8-66A1-96CE-B482F39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B8591-F8E0-9DBB-655E-4EE32E2A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DF893-35AE-2E46-198B-3526BEFA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37BA8-EAAF-1A4F-E656-4D8EF025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32095-1DD7-41FA-32F3-5ED725E0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12230-3ECD-36A9-869F-5C24A6DB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DDC81-774C-E2C0-6967-DC0582B6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3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220F-FE1B-6849-9A9E-0931AA75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6ABA8-EEDE-E184-4C33-363C36E4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603EC-6365-D64E-F747-526541C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063E1-0DD1-E87A-2BC8-745533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2DAC4-5B04-8C90-A898-F4EC7D51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C2CE-3F95-C5B5-B2DF-3A554070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D6C6-3FC0-A336-DBA7-0DB29DC5A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97E57-9C7B-49F4-867F-D596B34C6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247-33C6-18F8-FF75-72D8D835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04A4A-D349-32E1-AAC9-ACA08289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03425-C5FB-3E5A-2852-9ABEB9CD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E48DC-8ADB-5CA7-70B4-E070BA56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4E79-E765-E362-2456-CDE45050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EEF84-92EE-6476-1EB2-FE5E2C79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5E0FA-79F1-BD13-FBE2-3FE922C99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C43B6-0B74-C703-22E3-A56259A8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5944C-BE09-0853-9CA7-3181DC85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1C7740-62E3-22B2-CB85-E6247B5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B6C42-845E-7D16-4088-A0E39654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24DF0-9B5F-D4FF-2BD6-2F0E42E1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86CCF-1F6B-336A-1AFB-E2FFBDFA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E7F74-24CF-F226-1F81-EEFB121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99DA5-00D0-9E24-884C-C9B446D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5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8BEFC-78F7-6935-2C86-01DB9D2F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C7A57-5731-4704-A914-2DB80A7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59A16-EC0E-9BC9-942A-1A5401F1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7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25FD-DBB5-2CDA-F5BA-84799709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102F3-D640-D97C-EA27-902C1992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A199F-A320-7472-5736-2006F31D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F9D61-F666-276F-80CA-764B3260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613A0-C016-3AB9-FEA0-061F7D77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833BB-2C79-4E6F-6C1E-46F121DA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3198-8960-EA54-7E23-BC0C712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833939-E1EE-36D4-11A0-16C1FD66E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CB7F1-1DA5-CD0E-A6CC-DC67437BA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397CF-1864-B696-4672-C4F1A8A3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DEA76-2B40-9172-E086-5013B21C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7AF50-2D1C-F111-175D-1EEBF31D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9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1BC54-6628-1606-733D-47EFD69F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965A2-11C6-E4B6-0CBE-FCF45967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CC894-47F9-E31D-859F-775E26C46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908-5CF1-4FB5-8997-8F1B9017A7A1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1D422-2833-5F09-34EB-BC985F135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112A1-AA6E-A88F-44B2-4A87B68A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E364-798A-4517-86D5-03EF18254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D2502-9DF6-B8E9-9F29-24DE4A412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DBF64-FEAF-00B0-378A-31855335A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F773F-7761-709C-33CF-EF08AF9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13811"/>
            <a:ext cx="5249008" cy="6830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5B2C6-D98E-7B95-D544-74BF3662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88" y="2182615"/>
            <a:ext cx="1099338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tion 1] Git Bash">
            <a:extLst>
              <a:ext uri="{FF2B5EF4-FFF2-40B4-BE49-F238E27FC236}">
                <a16:creationId xmlns:a16="http://schemas.microsoft.com/office/drawing/2014/main" id="{5EB8E282-871E-0B98-D119-71726915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D5DB0-0C89-113B-32FA-AF0484D5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55459-19B1-02C0-9FFE-5709E1E1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8612E-6254-7664-15CE-EBF9B96D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59"/>
            <a:ext cx="12192000" cy="1358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322EE-17DC-83C7-AE2C-7780F5A9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31" y="0"/>
            <a:ext cx="103333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C2D5F-2A8C-4EF2-AB58-BD36C68EA3A8}"/>
              </a:ext>
            </a:extLst>
          </p:cNvPr>
          <p:cNvSpPr txBox="1"/>
          <p:nvPr/>
        </p:nvSpPr>
        <p:spPr>
          <a:xfrm>
            <a:off x="9588500" y="49637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9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F5417-C4D1-1CB4-940E-976A4DCA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9D06B-0DE8-41EA-3780-EE9A1EC3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0EFB-4AF1-6C2D-3AB4-7A999519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2747867"/>
            <a:ext cx="332468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0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1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1</cp:revision>
  <dcterms:created xsi:type="dcterms:W3CDTF">2023-08-30T09:03:33Z</dcterms:created>
  <dcterms:modified xsi:type="dcterms:W3CDTF">2023-09-04T06:58:58Z</dcterms:modified>
</cp:coreProperties>
</file>