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 showGuides="1">
      <p:cViewPr>
        <p:scale>
          <a:sx n="82" d="100"/>
          <a:sy n="82" d="100"/>
        </p:scale>
        <p:origin x="1352" y="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4D8-FF1E-B84C-BFD8-D1E3CF59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739A-629A-144A-98B1-1B8814CF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794B-4B82-9349-B0AC-6909526B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C0DC-CED5-684E-8F22-5F8DC44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81A1-62A8-E649-B81F-3BCB7BCF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AD94-3BDA-7E43-983D-35F104D3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60117-678A-8444-B96F-A23476AA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3859-6FFC-864A-988A-6672365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28E6-45E7-844A-B733-69005C0A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26C4-4317-3E45-9E05-B0DFDD1D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10FF0-1C38-2447-B52C-F32F1B6CD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259AF-4E3A-0541-8365-C5467DC47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AFB1-0D78-9C4E-9922-CCCF033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776C-9CDE-4D45-94CC-885E4206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8C94-4499-264A-83DE-C104E2AC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C2AC-3163-2044-843D-461426B4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7A4-472F-BB45-AFF0-38C22006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E902-1F31-8E44-AF8A-2004E9E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AA68-E6C3-BD49-A957-BE4C5268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E84A-3AB2-CE4A-8052-5FE1EDCB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1B2-B618-E949-AB81-629DB31B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FFC2-FA5F-3F48-9278-0F3B577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C832-8AB2-B04D-88EC-B0B4660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F32A-5DA7-7741-B1D0-57C026C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B6C9-2300-BF4A-9905-F933EF79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05A-9AC9-0C4C-91EF-515BD6A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B087-DE97-7148-8008-6A866A32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933A-288C-1444-AF85-4EFDA005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F309-3F11-C14B-82F0-3980C582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231E-79CF-3B48-BCA8-5645376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4D59-B8A0-0847-8627-57A1EF4B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6B8-A4EC-BB4E-AC1C-06EF1536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BEEF-3C35-824C-BA88-07F2885B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7885-9361-7E4A-8A9A-2E494F0C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8BF4A-5833-FB45-AC1C-7E48DA8B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21D-87FC-6E45-95AE-F75641A4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6E132-E96D-1D4F-A0A8-F19391D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5B78A-FC0E-894A-8FC4-B2ED157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B8CD-AF48-374C-A0D3-85D6A4A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20AA-286B-514E-B152-5852648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A9E4-0D35-5C4C-B28C-5C00BE9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0F819-6C13-B54E-933E-967CE58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3716-E085-2843-A275-32946796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3ABB-5374-2341-BB51-1421C84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E53E6-8B24-9C47-A39D-16D47FD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A4F4-20FE-5441-A128-EB8AE54C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A17-2385-2F43-81AC-D314BF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37BB-2585-7949-8EED-BB9A7E39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FF24-810F-394D-994A-E0BB8DE0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5889-274B-FE4A-B537-2AA959E1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CC69-3251-1E4F-9CD9-7358811C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E373-074D-F04C-9D4F-4F7F05AE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2DB1-A590-5546-B3DD-9B6DD7FD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73D03-C9DF-F043-8E43-F9B2F0F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C8B84-D7C8-7040-B581-1A441DB2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B2F3-9847-0E49-8DC7-F77FCD6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030C-C1A3-D64B-9E36-3FE7C259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F321D-0EF0-8F4F-B9EF-C350C6D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7C307-B93D-B14F-AEC5-8E509F53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08BD-2C7B-F748-A9AD-6FC903FC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2653-0CC2-7C47-898B-1B28EE43F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359-2428-8E42-A80C-D7D5E0A8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16FC-4617-544D-9B39-35CABBDA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E1E2-B2EF-4547-9CFC-BA6DC85D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BFC54-218D-E345-B186-3331CCCAA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9AA4D3-3C31-564F-B6D9-308C84409270}"/>
              </a:ext>
            </a:extLst>
          </p:cNvPr>
          <p:cNvGrpSpPr/>
          <p:nvPr/>
        </p:nvGrpSpPr>
        <p:grpSpPr>
          <a:xfrm>
            <a:off x="887627" y="460988"/>
            <a:ext cx="10416746" cy="3069255"/>
            <a:chOff x="0" y="0"/>
            <a:chExt cx="10416746" cy="3069255"/>
          </a:xfrm>
        </p:grpSpPr>
        <p:pic>
          <p:nvPicPr>
            <p:cNvPr id="3" name="Picture 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72A7C0A5-DE5F-4E4B-A0D2-F2E94B278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211" y="0"/>
              <a:ext cx="4209535" cy="3069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A85B3A3E-338E-094A-B23D-AAE9767FF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000" cy="3067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9B9BDA-3EB4-A649-B1C2-454E1F75C55C}"/>
              </a:ext>
            </a:extLst>
          </p:cNvPr>
          <p:cNvGrpSpPr/>
          <p:nvPr/>
        </p:nvGrpSpPr>
        <p:grpSpPr>
          <a:xfrm>
            <a:off x="887627" y="4020065"/>
            <a:ext cx="4426012" cy="1952345"/>
            <a:chOff x="887627" y="4020065"/>
            <a:chExt cx="4426012" cy="1952345"/>
          </a:xfrm>
        </p:grpSpPr>
        <p:pic>
          <p:nvPicPr>
            <p:cNvPr id="14" name="Picture 1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7E44F24-6EBA-AB4C-9F92-94C6D8F2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627" y="4020065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D5FBCF6-11CD-A940-9576-BF6496C4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627" y="5160652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B093-D3B2-564B-AA6F-14E1FF5B88F1}"/>
                </a:ext>
              </a:extLst>
            </p:cNvPr>
            <p:cNvSpPr txBox="1"/>
            <p:nvPr/>
          </p:nvSpPr>
          <p:spPr>
            <a:xfrm>
              <a:off x="4436283" y="4348894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D4E24-72C3-2E44-80AF-EFADEB64D3C0}"/>
                </a:ext>
              </a:extLst>
            </p:cNvPr>
            <p:cNvSpPr txBox="1"/>
            <p:nvPr/>
          </p:nvSpPr>
          <p:spPr>
            <a:xfrm>
              <a:off x="4273482" y="5473358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503777-B6F5-6943-90B0-640E034134FC}"/>
              </a:ext>
            </a:extLst>
          </p:cNvPr>
          <p:cNvGrpSpPr/>
          <p:nvPr/>
        </p:nvGrpSpPr>
        <p:grpSpPr>
          <a:xfrm>
            <a:off x="0" y="2168611"/>
            <a:ext cx="12192000" cy="1034473"/>
            <a:chOff x="0" y="2168611"/>
            <a:chExt cx="12192000" cy="10344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77C975-A2FE-C847-8EA5-7CC5D945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8611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B90B9B-543F-9C45-BA47-A819D71B0724}"/>
                </a:ext>
              </a:extLst>
            </p:cNvPr>
            <p:cNvSpPr txBox="1"/>
            <p:nvPr/>
          </p:nvSpPr>
          <p:spPr>
            <a:xfrm>
              <a:off x="5657322" y="2685847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8782BB-9605-ED4E-83AC-29CF6D5CB5AD}"/>
              </a:ext>
            </a:extLst>
          </p:cNvPr>
          <p:cNvGrpSpPr/>
          <p:nvPr/>
        </p:nvGrpSpPr>
        <p:grpSpPr>
          <a:xfrm>
            <a:off x="0" y="3484604"/>
            <a:ext cx="12192000" cy="1034473"/>
            <a:chOff x="0" y="3484604"/>
            <a:chExt cx="12192000" cy="10344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6964B7-E000-7648-8EAA-46C57CFF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4604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1E0ABE-8278-D745-A2CA-60AAB3A12345}"/>
                </a:ext>
              </a:extLst>
            </p:cNvPr>
            <p:cNvSpPr txBox="1"/>
            <p:nvPr/>
          </p:nvSpPr>
          <p:spPr>
            <a:xfrm>
              <a:off x="5575921" y="400184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0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42090-A057-A84B-9AF5-54C5269DE455}"/>
              </a:ext>
            </a:extLst>
          </p:cNvPr>
          <p:cNvGrpSpPr/>
          <p:nvPr/>
        </p:nvGrpSpPr>
        <p:grpSpPr>
          <a:xfrm>
            <a:off x="2476500" y="1289222"/>
            <a:ext cx="7239000" cy="1066800"/>
            <a:chOff x="2476500" y="1289222"/>
            <a:chExt cx="7239000" cy="1066800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8E88DC2-A36D-904E-BBE0-EFDD597D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0" y="1289222"/>
              <a:ext cx="7239000" cy="1066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5F8CFB-5271-904D-8690-142A704D1C57}"/>
                </a:ext>
              </a:extLst>
            </p:cNvPr>
            <p:cNvSpPr txBox="1"/>
            <p:nvPr/>
          </p:nvSpPr>
          <p:spPr>
            <a:xfrm>
              <a:off x="5657322" y="1822622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601DE0-DFFA-9043-9180-E9DB3973A93D}"/>
              </a:ext>
            </a:extLst>
          </p:cNvPr>
          <p:cNvGrpSpPr/>
          <p:nvPr/>
        </p:nvGrpSpPr>
        <p:grpSpPr>
          <a:xfrm>
            <a:off x="2476500" y="2895600"/>
            <a:ext cx="7239000" cy="1066800"/>
            <a:chOff x="2476500" y="2895600"/>
            <a:chExt cx="7239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7F39E019-BE93-9346-BF66-16BD438F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500" y="2895600"/>
              <a:ext cx="7239000" cy="1066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F01618-DA71-0E4B-BF7F-0B39FBF8B8A7}"/>
                </a:ext>
              </a:extLst>
            </p:cNvPr>
            <p:cNvSpPr txBox="1"/>
            <p:nvPr/>
          </p:nvSpPr>
          <p:spPr>
            <a:xfrm>
              <a:off x="5575921" y="342900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68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636EB91-AA62-D14A-BF3E-0A8872669959}"/>
              </a:ext>
            </a:extLst>
          </p:cNvPr>
          <p:cNvGrpSpPr/>
          <p:nvPr/>
        </p:nvGrpSpPr>
        <p:grpSpPr>
          <a:xfrm>
            <a:off x="265032" y="1737937"/>
            <a:ext cx="11661935" cy="3383280"/>
            <a:chOff x="279400" y="63500"/>
            <a:chExt cx="11661935" cy="3382126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A806EEF4-1891-0942-9206-CD1FB1AF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00" y="63500"/>
              <a:ext cx="5753100" cy="33401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29C185F-0737-E94F-B217-92BC20063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63500"/>
              <a:ext cx="5845335" cy="33821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3187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9AC64B-1711-1749-82F6-9686435A2BF3}"/>
              </a:ext>
            </a:extLst>
          </p:cNvPr>
          <p:cNvGrpSpPr/>
          <p:nvPr/>
        </p:nvGrpSpPr>
        <p:grpSpPr>
          <a:xfrm>
            <a:off x="178560" y="1736562"/>
            <a:ext cx="11834880" cy="3383280"/>
            <a:chOff x="178560" y="1736562"/>
            <a:chExt cx="11834880" cy="3383280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2664EE-119E-BE42-8513-AAB0D235C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6111" y="1736562"/>
              <a:ext cx="5847329" cy="3383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0787D3-3579-8E4F-BCDE-DFF81783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60" y="1738157"/>
              <a:ext cx="5824728" cy="33816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356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Cotterell</dc:creator>
  <cp:lastModifiedBy>Michael Cotterell</cp:lastModifiedBy>
  <cp:revision>3</cp:revision>
  <dcterms:created xsi:type="dcterms:W3CDTF">2021-08-16T22:45:42Z</dcterms:created>
  <dcterms:modified xsi:type="dcterms:W3CDTF">2021-08-17T02:54:50Z</dcterms:modified>
</cp:coreProperties>
</file>