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 showGuides="1">
      <p:cViewPr>
        <p:scale>
          <a:sx n="110" d="100"/>
          <a:sy n="110" d="100"/>
        </p:scale>
        <p:origin x="288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4D8-FF1E-B84C-BFD8-D1E3CF59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739A-629A-144A-98B1-1B8814CF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794B-4B82-9349-B0AC-6909526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C0DC-CED5-684E-8F22-5F8DC44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1A1-62A8-E649-B81F-3BCB7BC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94-3BDA-7E43-983D-35F104D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0117-678A-8444-B96F-A23476AA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3859-6FFC-864A-988A-6672365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8E6-45E7-844A-B733-69005C0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26C4-4317-3E45-9E05-B0DFDD1D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0FF0-1C38-2447-B52C-F32F1B6C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59AF-4E3A-0541-8365-C5467DC4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AFB1-0D78-9C4E-9922-CCCF033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76C-9CDE-4D45-94CC-885E420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C94-4499-264A-83DE-C104E2A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2AC-3163-2044-843D-461426B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7A4-472F-BB45-AFF0-38C2200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E902-1F31-8E44-AF8A-2004E9E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AA68-E6C3-BD49-A957-BE4C526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E84A-3AB2-CE4A-8052-5FE1EDCB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1B2-B618-E949-AB81-629DB31B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FC2-FA5F-3F48-9278-0F3B577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832-8AB2-B04D-88EC-B0B4660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F32A-5DA7-7741-B1D0-57C026C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6C9-2300-BF4A-9905-F933EF7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5A-9AC9-0C4C-91EF-515BD6A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087-DE97-7148-8008-6A866A32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933A-288C-1444-AF85-4EFDA00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F309-3F11-C14B-82F0-3980C5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31E-79CF-3B48-BCA8-564537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4D59-B8A0-0847-8627-57A1EF4B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6B8-A4EC-BB4E-AC1C-06EF1536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BEEF-3C35-824C-BA88-07F2885B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7885-9361-7E4A-8A9A-2E494F0C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BF4A-5833-FB45-AC1C-7E48DA8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21D-87FC-6E45-95AE-F75641A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6E132-E96D-1D4F-A0A8-F19391D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B78A-FC0E-894A-8FC4-B2ED15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B8CD-AF48-374C-A0D3-85D6A4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0AA-286B-514E-B152-5852648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A9E4-0D35-5C4C-B28C-5C00BE9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F819-6C13-B54E-933E-967CE58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3716-E085-2843-A275-32946796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3ABB-5374-2341-BB51-1421C84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53E6-8B24-9C47-A39D-16D47FD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4F4-20FE-5441-A128-EB8AE54C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A17-2385-2F43-81AC-D314BF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7BB-2585-7949-8EED-BB9A7E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FF24-810F-394D-994A-E0BB8DE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889-274B-FE4A-B537-2AA959E1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CC69-3251-1E4F-9CD9-7358811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E373-074D-F04C-9D4F-4F7F05A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DB1-A590-5546-B3DD-9B6DD7F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3D03-C9DF-F043-8E43-F9B2F0F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8B84-D7C8-7040-B581-1A441DB2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2F3-9847-0E49-8DC7-F77FCD6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30C-C1A3-D64B-9E36-3FE7C259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321D-0EF0-8F4F-B9EF-C350C6D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C307-B93D-B14F-AEC5-8E509F5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08BD-2C7B-F748-A9AD-6FC903FC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53-0CC2-7C47-898B-1B28EE43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359-2428-8E42-A80C-D7D5E0A8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6FC-4617-544D-9B39-35CABBDA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1E2-B2EF-4547-9CFC-BA6DC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FC54-218D-E345-B186-3331CCCAA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AA4D3-3C31-564F-B6D9-308C84409270}"/>
              </a:ext>
            </a:extLst>
          </p:cNvPr>
          <p:cNvGrpSpPr/>
          <p:nvPr/>
        </p:nvGrpSpPr>
        <p:grpSpPr>
          <a:xfrm>
            <a:off x="887627" y="460988"/>
            <a:ext cx="10416746" cy="3069255"/>
            <a:chOff x="0" y="0"/>
            <a:chExt cx="10416746" cy="3069255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A7C0A5-DE5F-4E4B-A0D2-F2E94B2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0"/>
              <a:ext cx="4209535" cy="3069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85B3A3E-338E-094A-B23D-AAE9767F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3067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B9BDA-3EB4-A649-B1C2-454E1F75C55C}"/>
              </a:ext>
            </a:extLst>
          </p:cNvPr>
          <p:cNvGrpSpPr/>
          <p:nvPr/>
        </p:nvGrpSpPr>
        <p:grpSpPr>
          <a:xfrm>
            <a:off x="887627" y="4020065"/>
            <a:ext cx="4426012" cy="1952345"/>
            <a:chOff x="887627" y="4020065"/>
            <a:chExt cx="4426012" cy="1952345"/>
          </a:xfrm>
        </p:grpSpPr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4F24-6EBA-AB4C-9F92-94C6D8F2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627" y="4020065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D5FBCF6-11CD-A940-9576-BF6496C4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27" y="5160652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B093-D3B2-564B-AA6F-14E1FF5B88F1}"/>
                </a:ext>
              </a:extLst>
            </p:cNvPr>
            <p:cNvSpPr txBox="1"/>
            <p:nvPr/>
          </p:nvSpPr>
          <p:spPr>
            <a:xfrm>
              <a:off x="4436283" y="4348894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D4E24-72C3-2E44-80AF-EFADEB64D3C0}"/>
                </a:ext>
              </a:extLst>
            </p:cNvPr>
            <p:cNvSpPr txBox="1"/>
            <p:nvPr/>
          </p:nvSpPr>
          <p:spPr>
            <a:xfrm>
              <a:off x="4273482" y="5473358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503777-B6F5-6943-90B0-640E034134FC}"/>
              </a:ext>
            </a:extLst>
          </p:cNvPr>
          <p:cNvGrpSpPr/>
          <p:nvPr/>
        </p:nvGrpSpPr>
        <p:grpSpPr>
          <a:xfrm>
            <a:off x="0" y="2168611"/>
            <a:ext cx="12192000" cy="1034473"/>
            <a:chOff x="0" y="2168611"/>
            <a:chExt cx="12192000" cy="103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7C975-A2FE-C847-8EA5-7CC5D945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8611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B90B9B-543F-9C45-BA47-A819D71B0724}"/>
                </a:ext>
              </a:extLst>
            </p:cNvPr>
            <p:cNvSpPr txBox="1"/>
            <p:nvPr/>
          </p:nvSpPr>
          <p:spPr>
            <a:xfrm>
              <a:off x="5657322" y="2685847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782BB-9605-ED4E-83AC-29CF6D5CB5AD}"/>
              </a:ext>
            </a:extLst>
          </p:cNvPr>
          <p:cNvGrpSpPr/>
          <p:nvPr/>
        </p:nvGrpSpPr>
        <p:grpSpPr>
          <a:xfrm>
            <a:off x="0" y="3484604"/>
            <a:ext cx="12192000" cy="1034473"/>
            <a:chOff x="0" y="3484604"/>
            <a:chExt cx="12192000" cy="1034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6964B7-E000-7648-8EAA-46C57CFF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4604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1E0ABE-8278-D745-A2CA-60AAB3A12345}"/>
                </a:ext>
              </a:extLst>
            </p:cNvPr>
            <p:cNvSpPr txBox="1"/>
            <p:nvPr/>
          </p:nvSpPr>
          <p:spPr>
            <a:xfrm>
              <a:off x="5575921" y="400184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2090-A057-A84B-9AF5-54C5269DE455}"/>
              </a:ext>
            </a:extLst>
          </p:cNvPr>
          <p:cNvGrpSpPr/>
          <p:nvPr/>
        </p:nvGrpSpPr>
        <p:grpSpPr>
          <a:xfrm>
            <a:off x="2476500" y="1289222"/>
            <a:ext cx="7239000" cy="1066800"/>
            <a:chOff x="2476500" y="1289222"/>
            <a:chExt cx="7239000" cy="1066800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8E88DC2-A36D-904E-BBE0-EFDD597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1289222"/>
              <a:ext cx="7239000" cy="106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F8CFB-5271-904D-8690-142A704D1C57}"/>
                </a:ext>
              </a:extLst>
            </p:cNvPr>
            <p:cNvSpPr txBox="1"/>
            <p:nvPr/>
          </p:nvSpPr>
          <p:spPr>
            <a:xfrm>
              <a:off x="5657322" y="1822622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01DE0-DFFA-9043-9180-E9DB3973A93D}"/>
              </a:ext>
            </a:extLst>
          </p:cNvPr>
          <p:cNvGrpSpPr/>
          <p:nvPr/>
        </p:nvGrpSpPr>
        <p:grpSpPr>
          <a:xfrm>
            <a:off x="2476500" y="2895600"/>
            <a:ext cx="7239000" cy="1066800"/>
            <a:chOff x="2476500" y="2895600"/>
            <a:chExt cx="7239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F39E019-BE93-9346-BF66-16BD438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2895600"/>
              <a:ext cx="7239000" cy="1066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01618-DA71-0E4B-BF7F-0B39FBF8B8A7}"/>
                </a:ext>
              </a:extLst>
            </p:cNvPr>
            <p:cNvSpPr txBox="1"/>
            <p:nvPr/>
          </p:nvSpPr>
          <p:spPr>
            <a:xfrm>
              <a:off x="5575921" y="342900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6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36EB91-AA62-D14A-BF3E-0A8872669959}"/>
              </a:ext>
            </a:extLst>
          </p:cNvPr>
          <p:cNvGrpSpPr/>
          <p:nvPr/>
        </p:nvGrpSpPr>
        <p:grpSpPr>
          <a:xfrm>
            <a:off x="265032" y="1737937"/>
            <a:ext cx="11661935" cy="3383280"/>
            <a:chOff x="279400" y="63500"/>
            <a:chExt cx="11661935" cy="3382126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A806EEF4-1891-0942-9206-CD1FB1AF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0" y="63500"/>
              <a:ext cx="5753100" cy="33401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9C185F-0737-E94F-B217-92BC2006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3500"/>
              <a:ext cx="5845335" cy="33821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18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9AC64B-1711-1749-82F6-9686435A2BF3}"/>
              </a:ext>
            </a:extLst>
          </p:cNvPr>
          <p:cNvGrpSpPr/>
          <p:nvPr/>
        </p:nvGrpSpPr>
        <p:grpSpPr>
          <a:xfrm>
            <a:off x="178560" y="1736562"/>
            <a:ext cx="11834880" cy="3383280"/>
            <a:chOff x="178560" y="1736562"/>
            <a:chExt cx="11834880" cy="3383280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2664EE-119E-BE42-8513-AAB0D235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11" y="1736562"/>
              <a:ext cx="5847329" cy="3383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0787D3-3579-8E4F-BCDE-DFF81783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60" y="1738157"/>
              <a:ext cx="5824728" cy="33816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35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811B47-D6AE-6E4C-8EA2-AD409181095F}"/>
              </a:ext>
            </a:extLst>
          </p:cNvPr>
          <p:cNvGrpSpPr/>
          <p:nvPr/>
        </p:nvGrpSpPr>
        <p:grpSpPr>
          <a:xfrm>
            <a:off x="4765964" y="2514600"/>
            <a:ext cx="2660071" cy="914400"/>
            <a:chOff x="2937165" y="3629891"/>
            <a:chExt cx="2660071" cy="914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CCFF582-4C5B-5F40-9245-AF0B8BDA6EC4}"/>
                </a:ext>
              </a:extLst>
            </p:cNvPr>
            <p:cNvSpPr/>
            <p:nvPr/>
          </p:nvSpPr>
          <p:spPr>
            <a:xfrm>
              <a:off x="2937165" y="3629891"/>
              <a:ext cx="266007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197DCE1-0AEF-FE4C-BCD5-3A7FAFBC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372" y="3858491"/>
              <a:ext cx="457200" cy="457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612EB-5845-914E-A45F-4342CFC939E7}"/>
                </a:ext>
              </a:extLst>
            </p:cNvPr>
            <p:cNvSpPr txBox="1"/>
            <p:nvPr/>
          </p:nvSpPr>
          <p:spPr>
            <a:xfrm>
              <a:off x="3612572" y="3902425"/>
              <a:ext cx="187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remote computer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1CDF5DF5-41F3-914B-9779-88F0C2D10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0381" y="5725016"/>
            <a:ext cx="228600" cy="228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1AC4E0B-ADAE-9745-8160-B825DEEAC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5262" y="4208318"/>
            <a:ext cx="457200" cy="4572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7D8D7518-8B59-DC45-B2E3-BDAC8C68475D}"/>
              </a:ext>
            </a:extLst>
          </p:cNvPr>
          <p:cNvGrpSpPr/>
          <p:nvPr/>
        </p:nvGrpSpPr>
        <p:grpSpPr>
          <a:xfrm>
            <a:off x="4096616" y="3429000"/>
            <a:ext cx="3998768" cy="1573426"/>
            <a:chOff x="3981977" y="3424133"/>
            <a:chExt cx="3998768" cy="15734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55588E-DD27-CF4A-8F37-9A1474818F5D}"/>
                </a:ext>
              </a:extLst>
            </p:cNvPr>
            <p:cNvGrpSpPr/>
            <p:nvPr/>
          </p:nvGrpSpPr>
          <p:grpSpPr>
            <a:xfrm>
              <a:off x="5181600" y="4083158"/>
              <a:ext cx="914400" cy="914400"/>
              <a:chOff x="1437409" y="3428999"/>
              <a:chExt cx="914400" cy="914400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4F6B9E3-B5CB-8C44-B865-FDA6035F2607}"/>
                  </a:ext>
                </a:extLst>
              </p:cNvPr>
              <p:cNvSpPr/>
              <p:nvPr/>
            </p:nvSpPr>
            <p:spPr>
              <a:xfrm>
                <a:off x="1437409" y="3428999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6379D18B-4D70-3F4F-9124-5E8CC4B43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66009" y="365759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0FB5CF-6A6A-0A4E-BC51-46697C698096}"/>
                </a:ext>
              </a:extLst>
            </p:cNvPr>
            <p:cNvGrpSpPr/>
            <p:nvPr/>
          </p:nvGrpSpPr>
          <p:grpSpPr>
            <a:xfrm>
              <a:off x="3981977" y="4083159"/>
              <a:ext cx="914400" cy="914400"/>
              <a:chOff x="1437409" y="3428999"/>
              <a:chExt cx="914400" cy="91440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E0909BD-0F62-734C-99E7-95079646936A}"/>
                  </a:ext>
                </a:extLst>
              </p:cNvPr>
              <p:cNvSpPr/>
              <p:nvPr/>
            </p:nvSpPr>
            <p:spPr>
              <a:xfrm>
                <a:off x="1437409" y="3428999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534BEBE2-A6FF-8849-B54C-4FCA7E622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66009" y="365759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37F95D-B82A-9948-8C45-FE107B387090}"/>
                </a:ext>
              </a:extLst>
            </p:cNvPr>
            <p:cNvGrpSpPr/>
            <p:nvPr/>
          </p:nvGrpSpPr>
          <p:grpSpPr>
            <a:xfrm>
              <a:off x="6381222" y="4083159"/>
              <a:ext cx="1599523" cy="914400"/>
              <a:chOff x="1437408" y="3428999"/>
              <a:chExt cx="1599523" cy="914400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AACC0CB5-1DDE-4041-AA8F-6B7A1D19343B}"/>
                  </a:ext>
                </a:extLst>
              </p:cNvPr>
              <p:cNvSpPr/>
              <p:nvPr/>
            </p:nvSpPr>
            <p:spPr>
              <a:xfrm>
                <a:off x="1437408" y="3428999"/>
                <a:ext cx="159952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42882ACB-7A48-2341-B55F-04434FFD5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66009" y="3657599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C366C2C-A913-E14E-B622-8C31476A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95284" y="4311758"/>
              <a:ext cx="457200" cy="457200"/>
            </a:xfrm>
            <a:prstGeom prst="rect">
              <a:avLst/>
            </a:prstGeom>
          </p:spPr>
        </p:pic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6F7D5233-F70E-534B-9BF9-03069DA7EA49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rot="5400000" flipH="1" flipV="1">
              <a:off x="4709476" y="3153834"/>
              <a:ext cx="659026" cy="1199624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0766B29-CA2B-3544-9E40-8B31547102F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638800" y="3424133"/>
              <a:ext cx="1" cy="65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948D4401-0CC7-5C40-9886-A148BA09BA8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16200000" flipV="1">
              <a:off x="6080380" y="2982554"/>
              <a:ext cx="659026" cy="1542183"/>
            </a:xfrm>
            <a:prstGeom prst="bent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6</cp:revision>
  <dcterms:created xsi:type="dcterms:W3CDTF">2021-08-16T22:45:42Z</dcterms:created>
  <dcterms:modified xsi:type="dcterms:W3CDTF">2021-08-17T03:30:25Z</dcterms:modified>
</cp:coreProperties>
</file>