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FE7"/>
    <a:srgbClr val="E386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8123D-AB05-4260-B010-17DBCFFF2A69}" v="2338" dt="2023-10-03T11:48:51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viewProps" Target="viewProp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presProps" Target="presProps.xml" Id="rId12" /><Relationship Type="http://schemas.microsoft.com/office/2015/10/relationships/revisionInfo" Target="revisionInfo.xml" Id="rId1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ableStyles" Target="tableStyle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heme" Target="theme/theme1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933575" y="5522913"/>
            <a:ext cx="9144000" cy="635000"/>
          </a:xfrm>
        </p:spPr>
        <p:txBody>
          <a:bodyPr>
            <a:normAutofit fontScale="90000"/>
          </a:bodyPr>
          <a:lstStyle/>
          <a:p>
            <a:r>
              <a:rPr lang="fr-FR" dirty="0">
                <a:ea typeface="Calibri Light"/>
                <a:cs typeface="Calibri Light"/>
              </a:rPr>
              <a:t>Projet perso ISFAC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1581150" y="603091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Calibri"/>
                <a:cs typeface="Calibri"/>
              </a:rPr>
              <a:t>Réalisation d'un site</a:t>
            </a:r>
            <a:r>
              <a:rPr lang="fr-FR" dirty="0">
                <a:solidFill>
                  <a:srgbClr val="FF0000"/>
                </a:solidFill>
                <a:ea typeface="Calibri"/>
                <a:cs typeface="Calibri"/>
              </a:rPr>
              <a:t> </a:t>
            </a:r>
            <a:r>
              <a:rPr lang="fr-FR" dirty="0">
                <a:ea typeface="Calibri"/>
                <a:cs typeface="Calibri"/>
              </a:rPr>
              <a:t>web</a:t>
            </a:r>
            <a:r>
              <a:rPr lang="fr-FR" dirty="0">
                <a:solidFill>
                  <a:srgbClr val="FF0000"/>
                </a:solidFill>
                <a:ea typeface="Calibri"/>
                <a:cs typeface="Calibri"/>
              </a:rPr>
              <a:t> </a:t>
            </a:r>
            <a:r>
              <a:rPr lang="fr-FR" dirty="0">
                <a:ea typeface="Calibri"/>
                <a:cs typeface="Calibri"/>
              </a:rPr>
              <a:t>pour futurs parents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203ED-59BE-5E58-F376-9711B02E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ea typeface="Calibri Light"/>
                <a:cs typeface="Calibri Light"/>
              </a:rPr>
              <a:t>Ajout de liens vers d'autres sites/articles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5FFFFA-C5DE-3F43-A988-EADEA8B82DB7}"/>
              </a:ext>
            </a:extLst>
          </p:cNvPr>
          <p:cNvSpPr txBox="1"/>
          <p:nvPr/>
        </p:nvSpPr>
        <p:spPr>
          <a:xfrm>
            <a:off x="619124" y="1914524"/>
            <a:ext cx="1117282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fr-FR" sz="2400" dirty="0">
                <a:ea typeface="Calibri"/>
                <a:cs typeface="Calibri"/>
              </a:rPr>
              <a:t>Renvoie vers des sites d'informations bébé</a:t>
            </a:r>
            <a:endParaRPr lang="fr-FR"/>
          </a:p>
          <a:p>
            <a:pPr marL="342900" indent="-342900">
              <a:buFont typeface="Wingdings"/>
              <a:buChar char="Ø"/>
            </a:pPr>
            <a:r>
              <a:rPr lang="fr-FR" sz="2400" dirty="0">
                <a:ea typeface="Calibri"/>
                <a:cs typeface="Calibri"/>
              </a:rPr>
              <a:t>Renvoie vers des sites de ventes en ligne bébé/maman</a:t>
            </a:r>
          </a:p>
          <a:p>
            <a:pPr marL="342900" indent="-342900">
              <a:buFont typeface="Wingdings"/>
              <a:buChar char="Ø"/>
            </a:pPr>
            <a:r>
              <a:rPr lang="fr-FR" sz="2400" dirty="0">
                <a:ea typeface="Calibri"/>
                <a:cs typeface="Calibri"/>
              </a:rPr>
              <a:t>Renvoie vers des sites pour création faire part naissance</a:t>
            </a:r>
          </a:p>
          <a:p>
            <a:pPr marL="342900" indent="-342900">
              <a:buFont typeface="Wingdings"/>
              <a:buChar char="Ø"/>
            </a:pPr>
            <a:r>
              <a:rPr lang="fr-FR" sz="2400" dirty="0">
                <a:ea typeface="Calibri"/>
                <a:cs typeface="Calibri"/>
              </a:rPr>
              <a:t>Renvoie vers création liste naissance</a:t>
            </a:r>
          </a:p>
          <a:p>
            <a:pPr marL="342900" indent="-342900">
              <a:buFont typeface="Wingdings"/>
              <a:buChar char="Ø"/>
            </a:pPr>
            <a:endParaRPr lang="fr-FR" sz="2400" dirty="0">
              <a:ea typeface="Calibri"/>
              <a:cs typeface="Calibri"/>
            </a:endParaRPr>
          </a:p>
        </p:txBody>
      </p:sp>
      <p:pic>
        <p:nvPicPr>
          <p:cNvPr id="5" name="Image 4" descr="Une image contenant scène, magasin, Magasin, texte&#10;&#10;Description générée automatiquement">
            <a:extLst>
              <a:ext uri="{FF2B5EF4-FFF2-40B4-BE49-F238E27FC236}">
                <a16:creationId xmlns:a16="http://schemas.microsoft.com/office/drawing/2014/main" id="{1BABA735-6FFD-B40E-C14E-602FC1BC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27" y="3859618"/>
            <a:ext cx="3524491" cy="2109600"/>
          </a:xfrm>
          <a:prstGeom prst="rect">
            <a:avLst/>
          </a:prstGeom>
        </p:spPr>
      </p:pic>
      <p:pic>
        <p:nvPicPr>
          <p:cNvPr id="6" name="Image 5" descr="Une image contenant texte, Police, logo, voiture&#10;&#10;Description générée automatiquement">
            <a:extLst>
              <a:ext uri="{FF2B5EF4-FFF2-40B4-BE49-F238E27FC236}">
                <a16:creationId xmlns:a16="http://schemas.microsoft.com/office/drawing/2014/main" id="{BDF7C941-6308-A210-CCEE-7C91AF764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0" y="3854332"/>
            <a:ext cx="3495675" cy="21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9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20557-6F9A-F56B-62B6-1F3E8CD9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475" y="-225425"/>
            <a:ext cx="10515600" cy="1325563"/>
          </a:xfrm>
        </p:spPr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Idées à mettre en place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C0BB-B7CF-C844-8FB7-319D2B0A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25"/>
            <a:ext cx="10706100" cy="5970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fr-FR" b="1" dirty="0">
                <a:ea typeface="Calibri"/>
                <a:cs typeface="Calibri"/>
              </a:rPr>
              <a:t> </a:t>
            </a:r>
            <a:r>
              <a:rPr lang="fr-FR" sz="2400" b="1" u="sng" dirty="0">
                <a:ea typeface="Calibri"/>
                <a:cs typeface="Calibri"/>
              </a:rPr>
              <a:t>Documentation :</a:t>
            </a:r>
            <a:endParaRPr lang="fr-FR" sz="2400">
              <a:ea typeface="Calibri" panose="020F0502020204030204"/>
              <a:cs typeface="Calibri" panose="020F0502020204030204"/>
            </a:endParaRPr>
          </a:p>
          <a:p>
            <a:pPr algn="just"/>
            <a:endParaRPr lang="fr-FR" b="1" u="sng" dirty="0">
              <a:ea typeface="Calibri"/>
              <a:cs typeface="Calibri"/>
            </a:endParaRPr>
          </a:p>
          <a:p>
            <a:pPr algn="just">
              <a:buFont typeface="Wingdings" panose="020B0604020202020204" pitchFamily="34" charset="0"/>
              <a:buChar char="Ø"/>
            </a:pPr>
            <a:r>
              <a:rPr lang="fr-FR" sz="2400" dirty="0">
                <a:ea typeface="Calibri"/>
                <a:cs typeface="Calibri"/>
              </a:rPr>
              <a:t> </a:t>
            </a:r>
            <a:r>
              <a:rPr lang="fr-FR" sz="2000" dirty="0">
                <a:ea typeface="Calibri" panose="020F0502020204030204"/>
                <a:cs typeface="Calibri" panose="020F0502020204030204"/>
              </a:rPr>
              <a:t>Devenir parents : Alimentation pdt grossesse , sport , hygiène de vie )</a:t>
            </a:r>
          </a:p>
          <a:p>
            <a:pPr algn="just">
              <a:buFont typeface="Wingdings" panose="020B0604020202020204" pitchFamily="34" charset="0"/>
              <a:buChar char="Ø"/>
            </a:pPr>
            <a:r>
              <a:rPr lang="fr-FR" sz="2000" dirty="0">
                <a:ea typeface="Calibri"/>
                <a:cs typeface="Calibri"/>
              </a:rPr>
              <a:t> Accouchement : Comment le préparer ( papa/maman )</a:t>
            </a:r>
          </a:p>
          <a:p>
            <a:pPr algn="just">
              <a:buFont typeface="Wingdings" panose="020B0604020202020204" pitchFamily="34" charset="0"/>
              <a:buChar char="Ø"/>
            </a:pPr>
            <a:r>
              <a:rPr lang="fr-FR" sz="2000" dirty="0">
                <a:ea typeface="Calibri"/>
                <a:cs typeface="Calibri"/>
              </a:rPr>
              <a:t> Être parents : La vie avec bébé</a:t>
            </a:r>
          </a:p>
          <a:p>
            <a:pPr algn="just"/>
            <a:endParaRPr lang="fr-FR" sz="2400" dirty="0">
              <a:ea typeface="Calibri"/>
              <a:cs typeface="Calibri"/>
            </a:endParaRPr>
          </a:p>
          <a:p>
            <a:pPr algn="just"/>
            <a:r>
              <a:rPr lang="fr-FR" dirty="0">
                <a:ea typeface="Calibri"/>
                <a:cs typeface="Calibri"/>
              </a:rPr>
              <a:t> </a:t>
            </a:r>
            <a:r>
              <a:rPr lang="fr-FR" sz="2400" b="1" u="sng" dirty="0">
                <a:ea typeface="Calibri"/>
                <a:cs typeface="Calibri"/>
              </a:rPr>
              <a:t>Liens utiles :</a:t>
            </a:r>
            <a:endParaRPr lang="fr-FR" sz="2400" dirty="0">
              <a:ea typeface="Calibri"/>
              <a:cs typeface="Calibri"/>
            </a:endParaRPr>
          </a:p>
          <a:p>
            <a:pPr algn="just"/>
            <a:endParaRPr lang="fr-FR" b="1" u="sng" dirty="0">
              <a:ea typeface="Calibri"/>
              <a:cs typeface="Calibri"/>
            </a:endParaRPr>
          </a:p>
          <a:p>
            <a:pPr algn="just">
              <a:buFont typeface="Wingdings" panose="020B0604020202020204" pitchFamily="34" charset="0"/>
              <a:buChar char="Ø"/>
            </a:pPr>
            <a:r>
              <a:rPr lang="fr-FR" sz="2400" dirty="0">
                <a:ea typeface="Calibri"/>
                <a:cs typeface="Calibri"/>
              </a:rPr>
              <a:t> </a:t>
            </a:r>
            <a:r>
              <a:rPr lang="fr-FR" sz="2000" dirty="0">
                <a:ea typeface="Calibri"/>
                <a:cs typeface="Calibri"/>
              </a:rPr>
              <a:t>Médecin ,sage-femme ,pédiatre ( avec tel/email/localisation et trajet )</a:t>
            </a:r>
            <a:endParaRPr lang="fr-FR" sz="2000" b="1" u="sng">
              <a:ea typeface="Calibri"/>
              <a:cs typeface="Calibri"/>
            </a:endParaRPr>
          </a:p>
          <a:p>
            <a:pPr algn="just">
              <a:buFont typeface="Wingdings" panose="020B0604020202020204" pitchFamily="34" charset="0"/>
              <a:buChar char="Ø"/>
            </a:pPr>
            <a:r>
              <a:rPr lang="fr-FR" sz="2000" dirty="0">
                <a:ea typeface="Calibri"/>
                <a:cs typeface="Calibri"/>
              </a:rPr>
              <a:t> Site de vente en ligne enfant/maman </a:t>
            </a:r>
          </a:p>
          <a:p>
            <a:pPr algn="just">
              <a:buFont typeface="Wingdings" panose="020B0604020202020204" pitchFamily="34" charset="0"/>
              <a:buChar char="Ø"/>
            </a:pPr>
            <a:r>
              <a:rPr lang="fr-FR" sz="2000" dirty="0">
                <a:ea typeface="Calibri"/>
                <a:cs typeface="Calibri"/>
              </a:rPr>
              <a:t> Fonction recherche pour nourrice/crèche</a:t>
            </a:r>
          </a:p>
          <a:p>
            <a:pPr algn="just">
              <a:buFont typeface="Wingdings" panose="020B0604020202020204" pitchFamily="34" charset="0"/>
              <a:buChar char="Ø"/>
            </a:pPr>
            <a:r>
              <a:rPr lang="fr-FR" sz="2000" dirty="0">
                <a:ea typeface="Calibri"/>
                <a:cs typeface="Calibri"/>
              </a:rPr>
              <a:t> Simulateur aide ( Caf , mutuelle </a:t>
            </a:r>
            <a:r>
              <a:rPr lang="fr-FR" sz="2000" dirty="0" err="1">
                <a:ea typeface="Calibri"/>
                <a:cs typeface="Calibri"/>
              </a:rPr>
              <a:t>etc</a:t>
            </a:r>
            <a:r>
              <a:rPr lang="fr-FR" sz="2000" dirty="0">
                <a:ea typeface="Calibri"/>
                <a:cs typeface="Calibri"/>
              </a:rPr>
              <a:t> )</a:t>
            </a:r>
          </a:p>
          <a:p>
            <a:endParaRPr lang="fr-FR" dirty="0">
              <a:ea typeface="Calibri"/>
              <a:cs typeface="Calibri"/>
            </a:endParaRPr>
          </a:p>
          <a:p>
            <a:endParaRPr lang="fr-FR" b="1" u="sng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757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C5FA052-9053-D8CB-3C17-202FA5B6AF62}"/>
              </a:ext>
            </a:extLst>
          </p:cNvPr>
          <p:cNvSpPr txBox="1"/>
          <p:nvPr/>
        </p:nvSpPr>
        <p:spPr>
          <a:xfrm>
            <a:off x="-1" y="285750"/>
            <a:ext cx="11982450" cy="68613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fr-FR" sz="2400" b="1" u="sng" dirty="0">
                <a:ea typeface="Calibri"/>
                <a:cs typeface="Calibri"/>
              </a:rPr>
              <a:t>Fonctions utilisables sur le site :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fr-FR" sz="2400" b="1" u="sng" dirty="0"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/>
              <a:buChar char="Ø"/>
            </a:pPr>
            <a:r>
              <a:rPr lang="fr-FR" sz="2000" dirty="0">
                <a:ea typeface="Calibri"/>
                <a:cs typeface="Calibri"/>
              </a:rPr>
              <a:t>Calendrier 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/>
              <a:buChar char="Ø"/>
            </a:pPr>
            <a:r>
              <a:rPr lang="fr-FR" sz="2000" dirty="0">
                <a:ea typeface="Calibri"/>
                <a:cs typeface="Calibri"/>
              </a:rPr>
              <a:t>Géolocalisation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/>
              <a:buChar char="Ø"/>
            </a:pPr>
            <a:r>
              <a:rPr lang="fr-FR" sz="2000" dirty="0">
                <a:ea typeface="Calibri"/>
                <a:cs typeface="Calibri"/>
              </a:rPr>
              <a:t>Météo en direct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/>
              <a:buChar char="Ø"/>
            </a:pPr>
            <a:r>
              <a:rPr lang="fr-FR" sz="2000" dirty="0">
                <a:ea typeface="Calibri"/>
                <a:cs typeface="Calibri"/>
              </a:rPr>
              <a:t>Suivi courbe croissance Bébé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/>
              <a:buChar char="Ø"/>
            </a:pPr>
            <a:r>
              <a:rPr lang="fr-FR" sz="2000" dirty="0">
                <a:ea typeface="Calibri"/>
                <a:cs typeface="Calibri"/>
              </a:rPr>
              <a:t>Chronomètre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fr-FR" sz="2400" dirty="0"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fr-FR" sz="2400" b="1" u="sng" dirty="0">
                <a:ea typeface="Calibri"/>
                <a:cs typeface="Calibri"/>
              </a:rPr>
              <a:t>Ajout contenu perso :</a:t>
            </a:r>
            <a:endParaRPr lang="fr-FR" sz="2400" dirty="0">
              <a:ea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fr-FR" sz="2400" b="1" u="sng" dirty="0"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/>
              <a:buChar char="Ø"/>
            </a:pPr>
            <a:r>
              <a:rPr lang="fr-FR" sz="2000" dirty="0">
                <a:ea typeface="Calibri"/>
                <a:cs typeface="Calibri"/>
              </a:rPr>
              <a:t>Photos/vidéos datées 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/>
              <a:buChar char="Ø"/>
            </a:pPr>
            <a:r>
              <a:rPr lang="fr-FR" sz="2000" dirty="0">
                <a:ea typeface="Calibri"/>
                <a:cs typeface="Calibri"/>
              </a:rPr>
              <a:t>Commentaires par jour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/>
              <a:buChar char="Ø"/>
            </a:pPr>
            <a:endParaRPr lang="fr-FR" sz="2000" dirty="0">
              <a:ea typeface="Calibri"/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fr-FR" sz="2400" b="1" u="sng" dirty="0">
                <a:ea typeface="Calibri"/>
                <a:cs typeface="Calibri"/>
              </a:rPr>
              <a:t>Utilisable sur Smartphone :</a:t>
            </a:r>
            <a:endParaRPr lang="fr-FR" sz="2400" dirty="0"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/>
              <a:buChar char="Ø"/>
            </a:pPr>
            <a:endParaRPr lang="fr-FR" sz="2000" dirty="0"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/>
              <a:buChar char="Ø"/>
            </a:pPr>
            <a:endParaRPr lang="fr-FR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045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06176-5CB6-1559-5820-6C9C72D1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ea typeface="Calibri Light"/>
                <a:cs typeface="Calibri Light"/>
              </a:rPr>
              <a:t>Intégration d'un calendrier avec rdv</a:t>
            </a:r>
          </a:p>
        </p:txBody>
      </p:sp>
      <p:pic>
        <p:nvPicPr>
          <p:cNvPr id="7" name="Espace réservé du contenu 6" descr="Une image contenant texte, capture d’écran, nombre, carré&#10;&#10;Description générée automatiquement">
            <a:extLst>
              <a:ext uri="{FF2B5EF4-FFF2-40B4-BE49-F238E27FC236}">
                <a16:creationId xmlns:a16="http://schemas.microsoft.com/office/drawing/2014/main" id="{B697C76B-9123-1F81-F992-658037C6E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31" y="1530350"/>
            <a:ext cx="4315863" cy="4751388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08B1D3E-1436-FEBD-3964-365D87B6B76D}"/>
              </a:ext>
            </a:extLst>
          </p:cNvPr>
          <p:cNvSpPr txBox="1"/>
          <p:nvPr/>
        </p:nvSpPr>
        <p:spPr>
          <a:xfrm>
            <a:off x="5095875" y="2600325"/>
            <a:ext cx="664845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fr-FR" sz="2000" dirty="0">
                <a:ea typeface="Calibri"/>
                <a:cs typeface="Calibri"/>
              </a:rPr>
              <a:t>Intégration rdv maman/bébé </a:t>
            </a:r>
            <a:endParaRPr lang="fr-FR" sz="2000">
              <a:ea typeface="Calibri"/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fr-FR" sz="2000" dirty="0">
                <a:ea typeface="Calibri"/>
                <a:cs typeface="Calibri"/>
              </a:rPr>
              <a:t>Rappel automatique rdv/évènements lors de la connexion au profil perso</a:t>
            </a:r>
          </a:p>
          <a:p>
            <a:pPr marL="342900" indent="-342900">
              <a:buFont typeface="Wingdings"/>
              <a:buChar char="Ø"/>
            </a:pPr>
            <a:r>
              <a:rPr lang="fr-FR" sz="2000" dirty="0">
                <a:ea typeface="Calibri"/>
                <a:cs typeface="Calibri"/>
              </a:rPr>
              <a:t>Etapes de bébé ( premiers mots , premiers pas , premier sourire )</a:t>
            </a:r>
          </a:p>
          <a:p>
            <a:pPr marL="342900" indent="-342900">
              <a:buFont typeface="Wingdings"/>
              <a:buChar char="Ø"/>
            </a:pPr>
            <a:r>
              <a:rPr lang="fr-FR" sz="2000" dirty="0">
                <a:ea typeface="Calibri"/>
                <a:cs typeface="Calibri"/>
              </a:rPr>
              <a:t>Possibilité de consulter les événements des jours précédents</a:t>
            </a:r>
          </a:p>
          <a:p>
            <a:pPr marL="285750" indent="-285750">
              <a:buFont typeface="Wingdings"/>
              <a:buChar char="Ø"/>
            </a:pPr>
            <a:endParaRPr lang="fr-FR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229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BCD1B9BF-3C37-867F-1E6B-7A3C86DD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Intégration d'une météo localisée</a:t>
            </a:r>
          </a:p>
        </p:txBody>
      </p:sp>
      <p:sp>
        <p:nvSpPr>
          <p:cNvPr id="30" name="Freeform: Shape 1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Téléphone mobile, multimédia&#10;&#10;Description générée automatiquement">
            <a:extLst>
              <a:ext uri="{FF2B5EF4-FFF2-40B4-BE49-F238E27FC236}">
                <a16:creationId xmlns:a16="http://schemas.microsoft.com/office/drawing/2014/main" id="{7E177814-F9E9-039A-5533-A4E6F720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83" y="511293"/>
            <a:ext cx="2776178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85331B8-DECB-3B80-3F02-54017EBD51FD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err="1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28575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514350" indent="-28575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2000" dirty="0"/>
              <a:t>Conseil pour </a:t>
            </a:r>
            <a:r>
              <a:rPr lang="en-US" sz="2000" err="1"/>
              <a:t>habiller</a:t>
            </a:r>
            <a:r>
              <a:rPr lang="en-US" sz="2000" dirty="0"/>
              <a:t> </a:t>
            </a:r>
            <a:r>
              <a:rPr lang="en-US" sz="2000" err="1"/>
              <a:t>bébé</a:t>
            </a:r>
            <a:r>
              <a:rPr lang="en-US" sz="2000" dirty="0"/>
              <a:t> </a:t>
            </a:r>
            <a:r>
              <a:rPr lang="en-US" sz="2000" err="1"/>
              <a:t>en</a:t>
            </a:r>
            <a:r>
              <a:rPr lang="en-US" sz="2000" dirty="0"/>
              <a:t> </a:t>
            </a:r>
            <a:r>
              <a:rPr lang="en-US" sz="2000" err="1"/>
              <a:t>fonction</a:t>
            </a:r>
            <a:r>
              <a:rPr lang="en-US" sz="2000" dirty="0"/>
              <a:t> de la T° la </a:t>
            </a:r>
            <a:r>
              <a:rPr lang="en-US" sz="2000" err="1"/>
              <a:t>journée</a:t>
            </a:r>
            <a:r>
              <a:rPr lang="en-US" sz="2000" dirty="0"/>
              <a:t> et la </a:t>
            </a:r>
            <a:r>
              <a:rPr lang="en-US" sz="2000" err="1"/>
              <a:t>nuit</a:t>
            </a:r>
            <a:endParaRPr lang="en-US" sz="2000">
              <a:ea typeface="Calibri"/>
              <a:cs typeface="Calibri"/>
            </a:endParaRPr>
          </a:p>
          <a:p>
            <a:pPr marL="514350" indent="-28575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2000" dirty="0" err="1"/>
              <a:t>Météo</a:t>
            </a:r>
            <a:r>
              <a:rPr lang="en-US" sz="2000" dirty="0"/>
              <a:t> </a:t>
            </a:r>
            <a:r>
              <a:rPr lang="en-US" sz="2000" dirty="0" err="1"/>
              <a:t>localisée</a:t>
            </a:r>
            <a:endParaRPr lang="en-US" sz="2000" dirty="0">
              <a:ea typeface="Calibri"/>
              <a:cs typeface="Calibri"/>
            </a:endParaRPr>
          </a:p>
        </p:txBody>
      </p:sp>
      <p:pic>
        <p:nvPicPr>
          <p:cNvPr id="3" name="Graphique 2" descr="Soleil avec un remplissage uni">
            <a:extLst>
              <a:ext uri="{FF2B5EF4-FFF2-40B4-BE49-F238E27FC236}">
                <a16:creationId xmlns:a16="http://schemas.microsoft.com/office/drawing/2014/main" id="{700DB20D-E3A6-1F97-9C6A-4B0E7F6EF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7925" y="8001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7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capture d’écran, Dessin d’enfant, lettre, conception&#10;&#10;Description générée automatiquement">
            <a:extLst>
              <a:ext uri="{FF2B5EF4-FFF2-40B4-BE49-F238E27FC236}">
                <a16:creationId xmlns:a16="http://schemas.microsoft.com/office/drawing/2014/main" id="{57080B9C-9907-0AE0-7711-049692856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2" r="2446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7C02820B-2509-4A07-CAEC-E5EF2251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Intégration d'une géolocalisation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286C78-5007-6715-BC46-56277A4B7154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2000" err="1"/>
              <a:t>Géolocalisation</a:t>
            </a:r>
            <a:endParaRPr lang="fr-FR" sz="2000">
              <a:ea typeface="Calibri"/>
              <a:cs typeface="Calibri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2000" err="1"/>
              <a:t>Activité</a:t>
            </a:r>
            <a:r>
              <a:rPr lang="en-US" sz="2000" dirty="0"/>
              <a:t> à proposer dans le </a:t>
            </a:r>
            <a:r>
              <a:rPr lang="en-US" sz="2000" err="1"/>
              <a:t>secteur</a:t>
            </a:r>
            <a:r>
              <a:rPr lang="en-US" sz="2000" dirty="0"/>
              <a:t> dans un rayon maxi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2000" err="1"/>
              <a:t>Possibilité</a:t>
            </a:r>
            <a:r>
              <a:rPr lang="en-US" sz="2000" dirty="0"/>
              <a:t> </a:t>
            </a:r>
            <a:r>
              <a:rPr lang="en-US" sz="2000" err="1"/>
              <a:t>d'une</a:t>
            </a:r>
            <a:r>
              <a:rPr lang="en-US" sz="2000" dirty="0"/>
              <a:t> </a:t>
            </a:r>
            <a:r>
              <a:rPr lang="en-US" sz="2000" err="1"/>
              <a:t>fonction</a:t>
            </a:r>
            <a:r>
              <a:rPr lang="en-US" sz="2000" dirty="0"/>
              <a:t> GPS </a:t>
            </a:r>
            <a:r>
              <a:rPr lang="en-US" sz="2000" err="1"/>
              <a:t>vers</a:t>
            </a:r>
            <a:r>
              <a:rPr lang="en-US" sz="2000" dirty="0"/>
              <a:t> les contacts </a:t>
            </a:r>
            <a:r>
              <a:rPr lang="en-US" sz="2000" err="1"/>
              <a:t>importants</a:t>
            </a:r>
            <a:r>
              <a:rPr lang="en-US" sz="2000" dirty="0"/>
              <a:t> ( </a:t>
            </a:r>
            <a:r>
              <a:rPr lang="en-US" sz="2000" err="1"/>
              <a:t>Médecin</a:t>
            </a:r>
            <a:r>
              <a:rPr lang="en-US" sz="2000" dirty="0"/>
              <a:t> , </a:t>
            </a:r>
            <a:r>
              <a:rPr lang="en-US" sz="2000" err="1"/>
              <a:t>Pédiatre</a:t>
            </a:r>
            <a:r>
              <a:rPr lang="en-US" sz="2000" dirty="0"/>
              <a:t> </a:t>
            </a:r>
            <a:r>
              <a:rPr lang="en-US" sz="2000" err="1"/>
              <a:t>etc</a:t>
            </a:r>
            <a:r>
              <a:rPr lang="en-US" sz="2000" dirty="0"/>
              <a:t>)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7006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3E013-5259-2A10-BD2B-55A0A8BA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/>
              <a:t>Intégration d'une courbe de croissance</a:t>
            </a:r>
          </a:p>
        </p:txBody>
      </p:sp>
      <p:grpSp>
        <p:nvGrpSpPr>
          <p:cNvPr id="22" name="Group 12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Graphique 3" descr="Bébé à quatre pattes avec un remplissage uni">
            <a:extLst>
              <a:ext uri="{FF2B5EF4-FFF2-40B4-BE49-F238E27FC236}">
                <a16:creationId xmlns:a16="http://schemas.microsoft.com/office/drawing/2014/main" id="{527CA96D-1B30-4D55-4C8E-371AE60A4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6211" y="165871"/>
            <a:ext cx="2353922" cy="235392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5C3546F-7D7B-2F8C-F6FD-F99EDB618175}"/>
              </a:ext>
            </a:extLst>
          </p:cNvPr>
          <p:cNvSpPr txBox="1"/>
          <p:nvPr/>
        </p:nvSpPr>
        <p:spPr>
          <a:xfrm>
            <a:off x="6657715" y="2990818"/>
            <a:ext cx="4195675" cy="29138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2000" err="1"/>
              <a:t>Ajout</a:t>
            </a:r>
            <a:r>
              <a:rPr lang="en-US" sz="2000" dirty="0"/>
              <a:t> de </a:t>
            </a:r>
            <a:r>
              <a:rPr lang="en-US" sz="2000" err="1"/>
              <a:t>poids</a:t>
            </a:r>
            <a:r>
              <a:rPr lang="en-US" sz="2000" dirty="0"/>
              <a:t> , taille et </a:t>
            </a:r>
            <a:r>
              <a:rPr lang="en-US" sz="2000" err="1"/>
              <a:t>autre</a:t>
            </a:r>
            <a:r>
              <a:rPr lang="en-US" sz="2000" dirty="0"/>
              <a:t> </a:t>
            </a:r>
            <a:r>
              <a:rPr lang="en-US" sz="2000" err="1"/>
              <a:t>infos</a:t>
            </a:r>
            <a:r>
              <a:rPr lang="en-US" sz="2000" dirty="0"/>
              <a:t> a la date </a:t>
            </a:r>
            <a:r>
              <a:rPr lang="en-US" sz="2000" err="1"/>
              <a:t>souhaitée</a:t>
            </a:r>
            <a:endParaRPr lang="fr-FR" sz="2000">
              <a:ea typeface="Calibri"/>
              <a:cs typeface="Calibri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2000" dirty="0" err="1"/>
              <a:t>Ajout</a:t>
            </a:r>
            <a:r>
              <a:rPr lang="en-US" sz="2000" dirty="0"/>
              <a:t> de </a:t>
            </a:r>
            <a:r>
              <a:rPr lang="en-US" sz="2000" dirty="0" err="1"/>
              <a:t>commentaires</a:t>
            </a:r>
            <a:r>
              <a:rPr lang="en-US" sz="2000" dirty="0"/>
              <a:t> 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2000" err="1"/>
              <a:t>Ajout</a:t>
            </a:r>
            <a:r>
              <a:rPr lang="en-US" sz="2000" dirty="0"/>
              <a:t> de photos 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3" name="Image 2" descr="Une image contenant texte, ligne, capture d’écran, Parallèle&#10;&#10;Description générée automatiquement">
            <a:extLst>
              <a:ext uri="{FF2B5EF4-FFF2-40B4-BE49-F238E27FC236}">
                <a16:creationId xmlns:a16="http://schemas.microsoft.com/office/drawing/2014/main" id="{6F2EDC82-F6B4-5E25-347D-A83664F1F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39" y="4083200"/>
            <a:ext cx="2865781" cy="1955895"/>
          </a:xfrm>
          <a:prstGeom prst="rect">
            <a:avLst/>
          </a:prstGeom>
        </p:spPr>
      </p:pic>
      <p:sp>
        <p:nvSpPr>
          <p:cNvPr id="2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44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0F1815-26A1-CC97-374E-E3DC1EF2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Intégration d'un chronomètre pour contraction/allaitement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04CDCD8-5069-B5BD-54AE-BDF84AB3900E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2000" dirty="0"/>
              <a:t>Temps et Intervale de </a:t>
            </a:r>
            <a:r>
              <a:rPr lang="en-US" sz="2000" dirty="0" err="1"/>
              <a:t>chaque</a:t>
            </a:r>
            <a:r>
              <a:rPr lang="en-US" sz="2000" dirty="0"/>
              <a:t> contraction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2000" dirty="0"/>
              <a:t>Heure et temps </a:t>
            </a:r>
            <a:r>
              <a:rPr lang="en-US" sz="2000" dirty="0" err="1"/>
              <a:t>d'allaitement</a:t>
            </a:r>
            <a:endParaRPr lang="en-US" sz="2000" dirty="0">
              <a:ea typeface="Calibri"/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horloge, regarder, illustration&#10;&#10;Description générée automatiquement">
            <a:extLst>
              <a:ext uri="{FF2B5EF4-FFF2-40B4-BE49-F238E27FC236}">
                <a16:creationId xmlns:a16="http://schemas.microsoft.com/office/drawing/2014/main" id="{440C8013-0BFC-75BE-139C-746714A1C8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3" r="1360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0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21DE1-DE68-41BD-2EE2-8C07577B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ea typeface="Calibri Light"/>
                <a:cs typeface="Calibri Light"/>
              </a:rPr>
              <a:t>Intégration d'un album photo perso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209FD79-77B5-4B01-CB99-4910459C0A4D}"/>
              </a:ext>
            </a:extLst>
          </p:cNvPr>
          <p:cNvSpPr txBox="1"/>
          <p:nvPr/>
        </p:nvSpPr>
        <p:spPr>
          <a:xfrm>
            <a:off x="466724" y="1962150"/>
            <a:ext cx="114014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fr-FR" sz="2400" dirty="0">
                <a:ea typeface="Calibri"/>
                <a:cs typeface="Calibri"/>
              </a:rPr>
              <a:t>Possibilité d'ajouter/supprimer des photos</a:t>
            </a:r>
            <a:endParaRPr lang="fr-FR"/>
          </a:p>
          <a:p>
            <a:pPr marL="342900" indent="-342900">
              <a:buFont typeface="Wingdings"/>
              <a:buChar char="Ø"/>
            </a:pPr>
            <a:r>
              <a:rPr lang="fr-FR" sz="2400" dirty="0">
                <a:ea typeface="Calibri"/>
                <a:cs typeface="Calibri"/>
              </a:rPr>
              <a:t>Ajout de commentaires et/ou dates des photos ou vidéos</a:t>
            </a:r>
          </a:p>
        </p:txBody>
      </p:sp>
    </p:spTree>
    <p:extLst>
      <p:ext uri="{BB962C8B-B14F-4D97-AF65-F5344CB8AC3E}">
        <p14:creationId xmlns:p14="http://schemas.microsoft.com/office/powerpoint/2010/main" val="23242101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Projet perso ISFAC</vt:lpstr>
      <vt:lpstr>Idées à mettre en place</vt:lpstr>
      <vt:lpstr>Présentation PowerPoint</vt:lpstr>
      <vt:lpstr>Intégration d'un calendrier avec rdv</vt:lpstr>
      <vt:lpstr>Intégration d'une météo localisée</vt:lpstr>
      <vt:lpstr>Intégration d'une géolocalisation</vt:lpstr>
      <vt:lpstr>Intégration d'une courbe de croissance</vt:lpstr>
      <vt:lpstr>Intégration d'un chronomètre pour contraction/allaitement</vt:lpstr>
      <vt:lpstr>Intégration d'un album photo perso</vt:lpstr>
      <vt:lpstr>Ajout de liens vers d'autres sites/articles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482</cp:revision>
  <dcterms:created xsi:type="dcterms:W3CDTF">2023-10-03T08:59:36Z</dcterms:created>
  <dcterms:modified xsi:type="dcterms:W3CDTF">2023-10-03T11:52:18Z</dcterms:modified>
</cp:coreProperties>
</file>