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7910-D36D-455F-BB97-62DAFD74C016}" type="datetimeFigureOut">
              <a:rPr lang="uk-UA" smtClean="0"/>
              <a:t>29.11.2024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3629-4496-4A42-9B0D-83CBC75F72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454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7910-D36D-455F-BB97-62DAFD74C016}" type="datetimeFigureOut">
              <a:rPr lang="uk-UA" smtClean="0"/>
              <a:t>29.11.2024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3629-4496-4A42-9B0D-83CBC75F72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896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7910-D36D-455F-BB97-62DAFD74C016}" type="datetimeFigureOut">
              <a:rPr lang="uk-UA" smtClean="0"/>
              <a:t>29.11.2024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3629-4496-4A42-9B0D-83CBC75F72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407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7910-D36D-455F-BB97-62DAFD74C016}" type="datetimeFigureOut">
              <a:rPr lang="uk-UA" smtClean="0"/>
              <a:t>29.11.2024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3629-4496-4A42-9B0D-83CBC75F72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100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7910-D36D-455F-BB97-62DAFD74C016}" type="datetimeFigureOut">
              <a:rPr lang="uk-UA" smtClean="0"/>
              <a:t>29.11.2024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3629-4496-4A42-9B0D-83CBC75F72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733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7910-D36D-455F-BB97-62DAFD74C016}" type="datetimeFigureOut">
              <a:rPr lang="uk-UA" smtClean="0"/>
              <a:t>29.11.2024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3629-4496-4A42-9B0D-83CBC75F72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633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7910-D36D-455F-BB97-62DAFD74C016}" type="datetimeFigureOut">
              <a:rPr lang="uk-UA" smtClean="0"/>
              <a:t>29.11.2024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3629-4496-4A42-9B0D-83CBC75F72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337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7910-D36D-455F-BB97-62DAFD74C016}" type="datetimeFigureOut">
              <a:rPr lang="uk-UA" smtClean="0"/>
              <a:t>29.11.2024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3629-4496-4A42-9B0D-83CBC75F72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576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7910-D36D-455F-BB97-62DAFD74C016}" type="datetimeFigureOut">
              <a:rPr lang="uk-UA" smtClean="0"/>
              <a:t>29.11.2024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3629-4496-4A42-9B0D-83CBC75F72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964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7910-D36D-455F-BB97-62DAFD74C016}" type="datetimeFigureOut">
              <a:rPr lang="uk-UA" smtClean="0"/>
              <a:t>29.11.2024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3629-4496-4A42-9B0D-83CBC75F72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845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7910-D36D-455F-BB97-62DAFD74C016}" type="datetimeFigureOut">
              <a:rPr lang="uk-UA" smtClean="0"/>
              <a:t>29.11.2024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3629-4496-4A42-9B0D-83CBC75F72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277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37910-D36D-455F-BB97-62DAFD74C016}" type="datetimeFigureOut">
              <a:rPr lang="uk-UA" smtClean="0"/>
              <a:t>29.11.2024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13629-4496-4A42-9B0D-83CBC75F72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472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SCICOPUB</a:t>
            </a:r>
            <a:endParaRPr lang="uk-UA" b="1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Chat Application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052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93163" y="365125"/>
            <a:ext cx="4460637" cy="5328407"/>
          </a:xfrm>
          <a:prstGeom prst="rect">
            <a:avLst/>
          </a:prstGeom>
        </p:spPr>
      </p:pic>
      <p:pic>
        <p:nvPicPr>
          <p:cNvPr id="6" name="Місце для вмісту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11563" y="1690688"/>
            <a:ext cx="5181600" cy="1492681"/>
          </a:xfrm>
          <a:prstGeom prst="rect">
            <a:avLst/>
          </a:prstGeom>
        </p:spPr>
      </p:pic>
      <p:pic>
        <p:nvPicPr>
          <p:cNvPr id="7" name="Місце для вмісту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93422"/>
            <a:ext cx="5181600" cy="13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0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patterns usage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02245" cy="468560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445" y="1690688"/>
            <a:ext cx="5792302" cy="472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5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Стимул</a:t>
            </a:r>
            <a:r>
              <a:rPr lang="en-US" dirty="0" smtClean="0"/>
              <a:t>/</a:t>
            </a:r>
            <a:r>
              <a:rPr lang="uk-UA" dirty="0" smtClean="0"/>
              <a:t>Послідовності відповідей</a:t>
            </a:r>
            <a:endParaRPr lang="uk-UA" dirty="0"/>
          </a:p>
        </p:txBody>
      </p:sp>
      <p:pic>
        <p:nvPicPr>
          <p:cNvPr id="6" name="Місце для вмісту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05200" y="2207866"/>
            <a:ext cx="5181600" cy="338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Зовнішній інтерфейс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56302"/>
            <a:ext cx="5181600" cy="3489984"/>
          </a:xfrm>
          <a:prstGeom prst="rect">
            <a:avLst/>
          </a:prstGeom>
        </p:spPr>
      </p:pic>
      <p:pic>
        <p:nvPicPr>
          <p:cNvPr id="6" name="Місце для вмісту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10400" y="0"/>
            <a:ext cx="5181600" cy="33354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392" y="3335487"/>
            <a:ext cx="4951615" cy="33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66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Нефункціональні вимоги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2891" y="1825625"/>
            <a:ext cx="3992217" cy="4351338"/>
          </a:xfrm>
          <a:prstGeom prst="rect">
            <a:avLst/>
          </a:prstGeom>
        </p:spPr>
      </p:pic>
      <p:pic>
        <p:nvPicPr>
          <p:cNvPr id="6" name="Місце для вмісту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7673" y="1825625"/>
            <a:ext cx="41906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1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Архітектура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1218" y="5401442"/>
            <a:ext cx="4708658" cy="1335944"/>
          </a:xfrm>
          <a:prstGeom prst="rect">
            <a:avLst/>
          </a:prstGeom>
        </p:spPr>
      </p:pic>
      <p:pic>
        <p:nvPicPr>
          <p:cNvPr id="6" name="Місце для вмісту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87302" y="187808"/>
            <a:ext cx="5092574" cy="53573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50375"/>
            <a:ext cx="4493556" cy="503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9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2 –</a:t>
            </a:r>
            <a:r>
              <a:rPr lang="uk-UA" dirty="0" smtClean="0"/>
              <a:t> </a:t>
            </a:r>
            <a:r>
              <a:rPr lang="en-US" dirty="0" smtClean="0"/>
              <a:t>Data model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74625" y="0"/>
            <a:ext cx="5317375" cy="68169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5" y="1853738"/>
            <a:ext cx="3545716" cy="367422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088" y="1512915"/>
            <a:ext cx="3916634" cy="410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86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Monitoring&amp;Alerting</a:t>
            </a:r>
            <a:r>
              <a:rPr lang="en-US" dirty="0" smtClean="0"/>
              <a:t> model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3470" y="1524292"/>
            <a:ext cx="3718867" cy="5046551"/>
          </a:xfrm>
          <a:prstGeom prst="rect">
            <a:avLst/>
          </a:prstGeom>
        </p:spPr>
      </p:pic>
      <p:pic>
        <p:nvPicPr>
          <p:cNvPr id="7" name="Місце для вмісту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02337" y="1524292"/>
            <a:ext cx="5643153" cy="506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4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Monitoring&amp;Alerting</a:t>
            </a:r>
            <a:r>
              <a:rPr lang="en-US" dirty="0" smtClean="0"/>
              <a:t> model</a:t>
            </a:r>
            <a:endParaRPr lang="uk-UA" dirty="0"/>
          </a:p>
        </p:txBody>
      </p:sp>
      <p:pic>
        <p:nvPicPr>
          <p:cNvPr id="8" name="Місце для вмісту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487978"/>
            <a:ext cx="4223225" cy="2157068"/>
          </a:xfrm>
          <a:prstGeom prst="rect">
            <a:avLst/>
          </a:prstGeom>
        </p:spPr>
      </p:pic>
      <p:pic>
        <p:nvPicPr>
          <p:cNvPr id="9" name="Місце для вмісту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88778" y="213509"/>
            <a:ext cx="4303222" cy="63458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29729"/>
            <a:ext cx="3791035" cy="262962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420" y="1559671"/>
            <a:ext cx="3723503" cy="429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model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10294" y="1365331"/>
            <a:ext cx="3575859" cy="5124942"/>
          </a:xfrm>
          <a:prstGeom prst="rect">
            <a:avLst/>
          </a:prstGeom>
        </p:spPr>
      </p:pic>
      <p:pic>
        <p:nvPicPr>
          <p:cNvPr id="6" name="Місце для вмісту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0715" y="1512916"/>
            <a:ext cx="4132851" cy="497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8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Команда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uk-UA" dirty="0" smtClean="0"/>
              <a:t>Брошко Анастасія</a:t>
            </a:r>
          </a:p>
          <a:p>
            <a:r>
              <a:rPr lang="uk-UA" dirty="0" err="1" smtClean="0"/>
              <a:t>Бригідир</a:t>
            </a:r>
            <a:r>
              <a:rPr lang="uk-UA" dirty="0" smtClean="0"/>
              <a:t> Євген</a:t>
            </a:r>
          </a:p>
          <a:p>
            <a:r>
              <a:rPr lang="uk-UA" dirty="0" smtClean="0"/>
              <a:t>Гнатів Олексій</a:t>
            </a:r>
          </a:p>
          <a:p>
            <a:r>
              <a:rPr lang="uk-UA" dirty="0" err="1" smtClean="0"/>
              <a:t>Щетінін</a:t>
            </a:r>
            <a:r>
              <a:rPr lang="uk-UA" dirty="0" smtClean="0"/>
              <a:t> Роман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3322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model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00128" y="1479665"/>
            <a:ext cx="9891872" cy="5378335"/>
          </a:xfrm>
          <a:prstGeom prst="rect">
            <a:avLst/>
          </a:prstGeom>
        </p:spPr>
      </p:pic>
      <p:pic>
        <p:nvPicPr>
          <p:cNvPr id="6" name="Місце для вмісту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4311542"/>
            <a:ext cx="3834665" cy="254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05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model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5224" y="1825625"/>
            <a:ext cx="5047552" cy="4351338"/>
          </a:xfrm>
          <a:prstGeom prst="rect">
            <a:avLst/>
          </a:prstGeom>
        </p:spPr>
      </p:pic>
      <p:pic>
        <p:nvPicPr>
          <p:cNvPr id="6" name="Місце для вмісту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5181600" cy="21585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001294"/>
            <a:ext cx="5181600" cy="265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38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uk-UA" dirty="0" smtClean="0"/>
              <a:t>Висновки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96571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 smtClean="0"/>
              <a:t>Q&amp;A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0508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План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Check 0</a:t>
            </a:r>
          </a:p>
          <a:p>
            <a:pPr lvl="1"/>
            <a:r>
              <a:rPr lang="en-US" dirty="0" smtClean="0"/>
              <a:t>GitHub Repo</a:t>
            </a:r>
            <a:endParaRPr lang="en-US" dirty="0"/>
          </a:p>
          <a:p>
            <a:r>
              <a:rPr lang="en-US" dirty="0" smtClean="0"/>
              <a:t>Check 1</a:t>
            </a:r>
          </a:p>
          <a:p>
            <a:pPr lvl="1"/>
            <a:r>
              <a:rPr lang="uk-UA" dirty="0" smtClean="0"/>
              <a:t>Опис продукту</a:t>
            </a:r>
          </a:p>
          <a:p>
            <a:pPr lvl="1"/>
            <a:r>
              <a:rPr lang="uk-UA" dirty="0" smtClean="0"/>
              <a:t>Архітектура</a:t>
            </a:r>
          </a:p>
          <a:p>
            <a:pPr lvl="1"/>
            <a:r>
              <a:rPr lang="en-US" dirty="0" smtClean="0"/>
              <a:t>Concurrency patterns usage</a:t>
            </a:r>
          </a:p>
          <a:p>
            <a:r>
              <a:rPr lang="en-US" dirty="0" smtClean="0"/>
              <a:t>Check 2</a:t>
            </a:r>
          </a:p>
          <a:p>
            <a:pPr lvl="1"/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Security model</a:t>
            </a:r>
          </a:p>
          <a:p>
            <a:pPr lvl="1"/>
            <a:r>
              <a:rPr lang="en-US" dirty="0" smtClean="0"/>
              <a:t>Analytics model</a:t>
            </a:r>
          </a:p>
          <a:p>
            <a:pPr lvl="1"/>
            <a:r>
              <a:rPr lang="en-US" dirty="0" err="1" smtClean="0"/>
              <a:t>Monitoring&amp;Alerting</a:t>
            </a:r>
            <a:r>
              <a:rPr lang="en-US" dirty="0" smtClean="0"/>
              <a:t> model</a:t>
            </a:r>
            <a:endParaRPr lang="uk-UA" dirty="0" smtClean="0"/>
          </a:p>
          <a:p>
            <a:r>
              <a:rPr lang="uk-UA" dirty="0" smtClean="0"/>
              <a:t>Висновки</a:t>
            </a:r>
          </a:p>
          <a:p>
            <a:r>
              <a:rPr lang="en-US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9458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0 - </a:t>
            </a:r>
            <a:r>
              <a:rPr lang="en-US" dirty="0" err="1" smtClean="0"/>
              <a:t>GithubRepo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1711" y="1482870"/>
            <a:ext cx="9528575" cy="4570737"/>
          </a:xfrm>
          <a:prstGeom prst="rect">
            <a:avLst/>
          </a:prstGeom>
        </p:spPr>
      </p:pic>
      <p:sp>
        <p:nvSpPr>
          <p:cNvPr id="7" name="Прямокутник 6"/>
          <p:cNvSpPr/>
          <p:nvPr/>
        </p:nvSpPr>
        <p:spPr>
          <a:xfrm>
            <a:off x="3613491" y="6153360"/>
            <a:ext cx="4965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https://github.com/SCICOPUB/scicopub-main-repo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82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1 – </a:t>
            </a:r>
            <a:r>
              <a:rPr lang="uk-UA" dirty="0" smtClean="0"/>
              <a:t>Опис продукту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58439" y="1690688"/>
            <a:ext cx="6160829" cy="353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 продукту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55844" y="2028305"/>
            <a:ext cx="6880312" cy="32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Функціональні вимоги</a:t>
            </a:r>
            <a:endParaRPr lang="uk-UA" dirty="0"/>
          </a:p>
        </p:txBody>
      </p:sp>
      <p:pic>
        <p:nvPicPr>
          <p:cNvPr id="10" name="Місце для вмісту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2496" y="1825625"/>
            <a:ext cx="4873007" cy="4351338"/>
          </a:xfrm>
          <a:prstGeom prst="rect">
            <a:avLst/>
          </a:prstGeom>
        </p:spPr>
      </p:pic>
      <p:pic>
        <p:nvPicPr>
          <p:cNvPr id="13" name="Місце для вмісту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975068"/>
            <a:ext cx="5181600" cy="205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uk-UA" dirty="0" smtClean="0"/>
              <a:t>Діаграма</a:t>
            </a:r>
            <a:endParaRPr lang="uk-UA" dirty="0"/>
          </a:p>
        </p:txBody>
      </p:sp>
      <p:pic>
        <p:nvPicPr>
          <p:cNvPr id="11" name="Місце для вмісту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18228" y="0"/>
            <a:ext cx="6873772" cy="641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uk-UA" dirty="0" smtClean="0"/>
              <a:t>Таблиця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457931"/>
            <a:ext cx="3760370" cy="5167312"/>
          </a:xfrm>
          <a:prstGeom prst="rect">
            <a:avLst/>
          </a:prstGeom>
        </p:spPr>
      </p:pic>
      <p:pic>
        <p:nvPicPr>
          <p:cNvPr id="6" name="Місце для вмісту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32666"/>
            <a:ext cx="4153593" cy="594049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090033"/>
            <a:ext cx="4070465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90</Words>
  <Application>Microsoft Office PowerPoint</Application>
  <PresentationFormat>Широкий екран</PresentationFormat>
  <Paragraphs>42</Paragraphs>
  <Slides>23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SCICOPUB</vt:lpstr>
      <vt:lpstr>Команда</vt:lpstr>
      <vt:lpstr>План</vt:lpstr>
      <vt:lpstr>Check 0 - GithubRepo</vt:lpstr>
      <vt:lpstr>Check 1 – Опис продукту</vt:lpstr>
      <vt:lpstr>Опис продукту</vt:lpstr>
      <vt:lpstr>Функціональні вимоги</vt:lpstr>
      <vt:lpstr>USE CASE Діаграма</vt:lpstr>
      <vt:lpstr>USE CASE Таблиця</vt:lpstr>
      <vt:lpstr>User Stories</vt:lpstr>
      <vt:lpstr>Concurrency patterns usage</vt:lpstr>
      <vt:lpstr>Стимул/Послідовності відповідей</vt:lpstr>
      <vt:lpstr>Зовнішній інтерфейс</vt:lpstr>
      <vt:lpstr>Нефункціональні вимоги</vt:lpstr>
      <vt:lpstr>Архітектура</vt:lpstr>
      <vt:lpstr>Check 2 – Data model</vt:lpstr>
      <vt:lpstr>Monitoring&amp;Alerting model</vt:lpstr>
      <vt:lpstr>Monitoring&amp;Alerting model</vt:lpstr>
      <vt:lpstr>Analytics model</vt:lpstr>
      <vt:lpstr>Security model</vt:lpstr>
      <vt:lpstr>Security model</vt:lpstr>
      <vt:lpstr>Висновки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SCICOPUB</dc:title>
  <dc:creator>Asus</dc:creator>
  <cp:lastModifiedBy>Asus</cp:lastModifiedBy>
  <cp:revision>8</cp:revision>
  <dcterms:created xsi:type="dcterms:W3CDTF">2024-11-29T21:39:50Z</dcterms:created>
  <dcterms:modified xsi:type="dcterms:W3CDTF">2024-11-29T22:12:26Z</dcterms:modified>
</cp:coreProperties>
</file>