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Quattrocento Sans" panose="020B060402020202020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x3+XrJiLxsEdfAhxFHGHhuZbE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325D94-A9FA-4669-90F4-458426DBD42B}">
  <a:tblStyle styleId="{8C325D94-A9FA-4669-90F4-458426DBD42B}" styleName="Table_0">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1" autoAdjust="0"/>
  </p:normalViewPr>
  <p:slideViewPr>
    <p:cSldViewPr snapToGrid="0">
      <p:cViewPr varScale="1">
        <p:scale>
          <a:sx n="73" d="100"/>
          <a:sy n="73" d="100"/>
        </p:scale>
        <p:origin x="413" y="67"/>
      </p:cViewPr>
      <p:guideLst/>
    </p:cSldViewPr>
  </p:slideViewPr>
  <p:outlineViewPr>
    <p:cViewPr>
      <p:scale>
        <a:sx n="33" d="100"/>
        <a:sy n="33" d="100"/>
      </p:scale>
      <p:origin x="0" y="-55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ân Trọng Thành" userId="a896e8f099de5108" providerId="LiveId" clId="{1EF58325-C95B-4C92-B1B7-E0A89882D927}"/>
    <pc:docChg chg="undo custSel modSld">
      <pc:chgData name="Thân Trọng Thành" userId="a896e8f099de5108" providerId="LiveId" clId="{1EF58325-C95B-4C92-B1B7-E0A89882D927}" dt="2022-01-04T00:31:52.624" v="131" actId="14100"/>
      <pc:docMkLst>
        <pc:docMk/>
      </pc:docMkLst>
      <pc:sldChg chg="modSp mod">
        <pc:chgData name="Thân Trọng Thành" userId="a896e8f099de5108" providerId="LiveId" clId="{1EF58325-C95B-4C92-B1B7-E0A89882D927}" dt="2022-01-03T16:05:15.194" v="2" actId="2711"/>
        <pc:sldMkLst>
          <pc:docMk/>
          <pc:sldMk cId="0" sldId="256"/>
        </pc:sldMkLst>
        <pc:spChg chg="mod">
          <ac:chgData name="Thân Trọng Thành" userId="a896e8f099de5108" providerId="LiveId" clId="{1EF58325-C95B-4C92-B1B7-E0A89882D927}" dt="2022-01-03T16:05:15.194" v="2" actId="2711"/>
          <ac:spMkLst>
            <pc:docMk/>
            <pc:sldMk cId="0" sldId="256"/>
            <ac:spMk id="54" creationId="{00000000-0000-0000-0000-000000000000}"/>
          </ac:spMkLst>
        </pc:spChg>
        <pc:spChg chg="mod">
          <ac:chgData name="Thân Trọng Thành" userId="a896e8f099de5108" providerId="LiveId" clId="{1EF58325-C95B-4C92-B1B7-E0A89882D927}" dt="2022-01-03T16:05:15.194" v="2" actId="2711"/>
          <ac:spMkLst>
            <pc:docMk/>
            <pc:sldMk cId="0" sldId="256"/>
            <ac:spMk id="55" creationId="{00000000-0000-0000-0000-000000000000}"/>
          </ac:spMkLst>
        </pc:spChg>
      </pc:sldChg>
      <pc:sldChg chg="modSp">
        <pc:chgData name="Thân Trọng Thành" userId="a896e8f099de5108" providerId="LiveId" clId="{1EF58325-C95B-4C92-B1B7-E0A89882D927}" dt="2022-01-03T16:05:15.194" v="2" actId="2711"/>
        <pc:sldMkLst>
          <pc:docMk/>
          <pc:sldMk cId="0" sldId="257"/>
        </pc:sldMkLst>
        <pc:spChg chg="mod">
          <ac:chgData name="Thân Trọng Thành" userId="a896e8f099de5108" providerId="LiveId" clId="{1EF58325-C95B-4C92-B1B7-E0A89882D927}" dt="2022-01-03T16:05:15.194" v="2" actId="2711"/>
          <ac:spMkLst>
            <pc:docMk/>
            <pc:sldMk cId="0" sldId="257"/>
            <ac:spMk id="61" creationId="{00000000-0000-0000-0000-000000000000}"/>
          </ac:spMkLst>
        </pc:spChg>
        <pc:spChg chg="mod">
          <ac:chgData name="Thân Trọng Thành" userId="a896e8f099de5108" providerId="LiveId" clId="{1EF58325-C95B-4C92-B1B7-E0A89882D927}" dt="2022-01-03T16:05:15.194" v="2" actId="2711"/>
          <ac:spMkLst>
            <pc:docMk/>
            <pc:sldMk cId="0" sldId="257"/>
            <ac:spMk id="62" creationId="{00000000-0000-0000-0000-000000000000}"/>
          </ac:spMkLst>
        </pc:spChg>
      </pc:sldChg>
      <pc:sldChg chg="modSp">
        <pc:chgData name="Thân Trọng Thành" userId="a896e8f099de5108" providerId="LiveId" clId="{1EF58325-C95B-4C92-B1B7-E0A89882D927}" dt="2022-01-03T16:05:15.194" v="2" actId="2711"/>
        <pc:sldMkLst>
          <pc:docMk/>
          <pc:sldMk cId="0" sldId="258"/>
        </pc:sldMkLst>
        <pc:spChg chg="mod">
          <ac:chgData name="Thân Trọng Thành" userId="a896e8f099de5108" providerId="LiveId" clId="{1EF58325-C95B-4C92-B1B7-E0A89882D927}" dt="2022-01-03T16:05:15.194" v="2" actId="2711"/>
          <ac:spMkLst>
            <pc:docMk/>
            <pc:sldMk cId="0" sldId="258"/>
            <ac:spMk id="68" creationId="{00000000-0000-0000-0000-000000000000}"/>
          </ac:spMkLst>
        </pc:spChg>
        <pc:spChg chg="mod">
          <ac:chgData name="Thân Trọng Thành" userId="a896e8f099de5108" providerId="LiveId" clId="{1EF58325-C95B-4C92-B1B7-E0A89882D927}" dt="2022-01-03T16:05:15.194" v="2" actId="2711"/>
          <ac:spMkLst>
            <pc:docMk/>
            <pc:sldMk cId="0" sldId="258"/>
            <ac:spMk id="69" creationId="{00000000-0000-0000-0000-000000000000}"/>
          </ac:spMkLst>
        </pc:spChg>
      </pc:sldChg>
      <pc:sldChg chg="modSp">
        <pc:chgData name="Thân Trọng Thành" userId="a896e8f099de5108" providerId="LiveId" clId="{1EF58325-C95B-4C92-B1B7-E0A89882D927}" dt="2022-01-03T16:05:15.194" v="2" actId="2711"/>
        <pc:sldMkLst>
          <pc:docMk/>
          <pc:sldMk cId="0" sldId="259"/>
        </pc:sldMkLst>
        <pc:spChg chg="mod">
          <ac:chgData name="Thân Trọng Thành" userId="a896e8f099de5108" providerId="LiveId" clId="{1EF58325-C95B-4C92-B1B7-E0A89882D927}" dt="2022-01-03T16:05:15.194" v="2" actId="2711"/>
          <ac:spMkLst>
            <pc:docMk/>
            <pc:sldMk cId="0" sldId="259"/>
            <ac:spMk id="77" creationId="{00000000-0000-0000-0000-000000000000}"/>
          </ac:spMkLst>
        </pc:spChg>
      </pc:sldChg>
      <pc:sldChg chg="modSp">
        <pc:chgData name="Thân Trọng Thành" userId="a896e8f099de5108" providerId="LiveId" clId="{1EF58325-C95B-4C92-B1B7-E0A89882D927}" dt="2022-01-03T16:05:15.194" v="2" actId="2711"/>
        <pc:sldMkLst>
          <pc:docMk/>
          <pc:sldMk cId="0" sldId="260"/>
        </pc:sldMkLst>
        <pc:spChg chg="mod">
          <ac:chgData name="Thân Trọng Thành" userId="a896e8f099de5108" providerId="LiveId" clId="{1EF58325-C95B-4C92-B1B7-E0A89882D927}" dt="2022-01-03T16:05:15.194" v="2" actId="2711"/>
          <ac:spMkLst>
            <pc:docMk/>
            <pc:sldMk cId="0" sldId="260"/>
            <ac:spMk id="83" creationId="{00000000-0000-0000-0000-000000000000}"/>
          </ac:spMkLst>
        </pc:spChg>
      </pc:sldChg>
      <pc:sldChg chg="modSp">
        <pc:chgData name="Thân Trọng Thành" userId="a896e8f099de5108" providerId="LiveId" clId="{1EF58325-C95B-4C92-B1B7-E0A89882D927}" dt="2022-01-03T16:05:15.194" v="2" actId="2711"/>
        <pc:sldMkLst>
          <pc:docMk/>
          <pc:sldMk cId="0" sldId="261"/>
        </pc:sldMkLst>
        <pc:spChg chg="mod">
          <ac:chgData name="Thân Trọng Thành" userId="a896e8f099de5108" providerId="LiveId" clId="{1EF58325-C95B-4C92-B1B7-E0A89882D927}" dt="2022-01-03T16:05:15.194" v="2" actId="2711"/>
          <ac:spMkLst>
            <pc:docMk/>
            <pc:sldMk cId="0" sldId="261"/>
            <ac:spMk id="92" creationId="{00000000-0000-0000-0000-000000000000}"/>
          </ac:spMkLst>
        </pc:spChg>
      </pc:sldChg>
      <pc:sldChg chg="addSp modSp mod">
        <pc:chgData name="Thân Trọng Thành" userId="a896e8f099de5108" providerId="LiveId" clId="{1EF58325-C95B-4C92-B1B7-E0A89882D927}" dt="2022-01-03T16:11:06.414" v="118" actId="1076"/>
        <pc:sldMkLst>
          <pc:docMk/>
          <pc:sldMk cId="0" sldId="262"/>
        </pc:sldMkLst>
        <pc:spChg chg="add mod">
          <ac:chgData name="Thân Trọng Thành" userId="a896e8f099de5108" providerId="LiveId" clId="{1EF58325-C95B-4C92-B1B7-E0A89882D927}" dt="2022-01-03T16:11:03.163" v="116" actId="1076"/>
          <ac:spMkLst>
            <pc:docMk/>
            <pc:sldMk cId="0" sldId="262"/>
            <ac:spMk id="2" creationId="{4AE1D5C2-C7C2-42C5-B13F-860B57C05AD2}"/>
          </ac:spMkLst>
        </pc:spChg>
        <pc:spChg chg="mod">
          <ac:chgData name="Thân Trọng Thành" userId="a896e8f099de5108" providerId="LiveId" clId="{1EF58325-C95B-4C92-B1B7-E0A89882D927}" dt="2022-01-03T16:05:15.194" v="2" actId="2711"/>
          <ac:spMkLst>
            <pc:docMk/>
            <pc:sldMk cId="0" sldId="262"/>
            <ac:spMk id="101" creationId="{00000000-0000-0000-0000-000000000000}"/>
          </ac:spMkLst>
        </pc:spChg>
        <pc:spChg chg="mod">
          <ac:chgData name="Thân Trọng Thành" userId="a896e8f099de5108" providerId="LiveId" clId="{1EF58325-C95B-4C92-B1B7-E0A89882D927}" dt="2022-01-03T16:05:15.194" v="2" actId="2711"/>
          <ac:spMkLst>
            <pc:docMk/>
            <pc:sldMk cId="0" sldId="262"/>
            <ac:spMk id="102" creationId="{00000000-0000-0000-0000-000000000000}"/>
          </ac:spMkLst>
        </pc:spChg>
        <pc:spChg chg="mod">
          <ac:chgData name="Thân Trọng Thành" userId="a896e8f099de5108" providerId="LiveId" clId="{1EF58325-C95B-4C92-B1B7-E0A89882D927}" dt="2022-01-03T16:10:46.640" v="107" actId="242"/>
          <ac:spMkLst>
            <pc:docMk/>
            <pc:sldMk cId="0" sldId="262"/>
            <ac:spMk id="105" creationId="{00000000-0000-0000-0000-000000000000}"/>
          </ac:spMkLst>
        </pc:spChg>
        <pc:grpChg chg="mod">
          <ac:chgData name="Thân Trọng Thành" userId="a896e8f099de5108" providerId="LiveId" clId="{1EF58325-C95B-4C92-B1B7-E0A89882D927}" dt="2022-01-03T16:11:06.414" v="118" actId="1076"/>
          <ac:grpSpMkLst>
            <pc:docMk/>
            <pc:sldMk cId="0" sldId="262"/>
            <ac:grpSpMk id="104" creationId="{00000000-0000-0000-0000-000000000000}"/>
          </ac:grpSpMkLst>
        </pc:grpChg>
        <pc:picChg chg="mod">
          <ac:chgData name="Thân Trọng Thành" userId="a896e8f099de5108" providerId="LiveId" clId="{1EF58325-C95B-4C92-B1B7-E0A89882D927}" dt="2022-01-03T16:10:48.875" v="109" actId="1076"/>
          <ac:picMkLst>
            <pc:docMk/>
            <pc:sldMk cId="0" sldId="262"/>
            <ac:picMk id="107" creationId="{00000000-0000-0000-0000-000000000000}"/>
          </ac:picMkLst>
        </pc:picChg>
        <pc:picChg chg="mod">
          <ac:chgData name="Thân Trọng Thành" userId="a896e8f099de5108" providerId="LiveId" clId="{1EF58325-C95B-4C92-B1B7-E0A89882D927}" dt="2022-01-03T16:10:31.152" v="104" actId="1076"/>
          <ac:picMkLst>
            <pc:docMk/>
            <pc:sldMk cId="0" sldId="262"/>
            <ac:picMk id="108" creationId="{00000000-0000-0000-0000-000000000000}"/>
          </ac:picMkLst>
        </pc:picChg>
      </pc:sldChg>
      <pc:sldChg chg="modSp">
        <pc:chgData name="Thân Trọng Thành" userId="a896e8f099de5108" providerId="LiveId" clId="{1EF58325-C95B-4C92-B1B7-E0A89882D927}" dt="2022-01-03T16:05:15.194" v="2" actId="2711"/>
        <pc:sldMkLst>
          <pc:docMk/>
          <pc:sldMk cId="0" sldId="263"/>
        </pc:sldMkLst>
        <pc:spChg chg="mod">
          <ac:chgData name="Thân Trọng Thành" userId="a896e8f099de5108" providerId="LiveId" clId="{1EF58325-C95B-4C92-B1B7-E0A89882D927}" dt="2022-01-03T16:05:15.194" v="2" actId="2711"/>
          <ac:spMkLst>
            <pc:docMk/>
            <pc:sldMk cId="0" sldId="263"/>
            <ac:spMk id="115" creationId="{00000000-0000-0000-0000-000000000000}"/>
          </ac:spMkLst>
        </pc:spChg>
        <pc:spChg chg="mod">
          <ac:chgData name="Thân Trọng Thành" userId="a896e8f099de5108" providerId="LiveId" clId="{1EF58325-C95B-4C92-B1B7-E0A89882D927}" dt="2022-01-03T16:05:15.194" v="2" actId="2711"/>
          <ac:spMkLst>
            <pc:docMk/>
            <pc:sldMk cId="0" sldId="263"/>
            <ac:spMk id="116" creationId="{00000000-0000-0000-0000-000000000000}"/>
          </ac:spMkLst>
        </pc:spChg>
      </pc:sldChg>
      <pc:sldChg chg="modSp">
        <pc:chgData name="Thân Trọng Thành" userId="a896e8f099de5108" providerId="LiveId" clId="{1EF58325-C95B-4C92-B1B7-E0A89882D927}" dt="2022-01-03T16:05:15.194" v="2" actId="2711"/>
        <pc:sldMkLst>
          <pc:docMk/>
          <pc:sldMk cId="0" sldId="264"/>
        </pc:sldMkLst>
        <pc:spChg chg="mod">
          <ac:chgData name="Thân Trọng Thành" userId="a896e8f099de5108" providerId="LiveId" clId="{1EF58325-C95B-4C92-B1B7-E0A89882D927}" dt="2022-01-03T16:05:15.194" v="2" actId="2711"/>
          <ac:spMkLst>
            <pc:docMk/>
            <pc:sldMk cId="0" sldId="264"/>
            <ac:spMk id="122" creationId="{00000000-0000-0000-0000-000000000000}"/>
          </ac:spMkLst>
        </pc:spChg>
      </pc:sldChg>
      <pc:sldChg chg="addSp delSp modSp mod">
        <pc:chgData name="Thân Trọng Thành" userId="a896e8f099de5108" providerId="LiveId" clId="{1EF58325-C95B-4C92-B1B7-E0A89882D927}" dt="2022-01-04T00:31:52.624" v="131" actId="14100"/>
        <pc:sldMkLst>
          <pc:docMk/>
          <pc:sldMk cId="0" sldId="265"/>
        </pc:sldMkLst>
        <pc:spChg chg="add del mod">
          <ac:chgData name="Thân Trọng Thành" userId="a896e8f099de5108" providerId="LiveId" clId="{1EF58325-C95B-4C92-B1B7-E0A89882D927}" dt="2022-01-03T16:05:47.479" v="8" actId="478"/>
          <ac:spMkLst>
            <pc:docMk/>
            <pc:sldMk cId="0" sldId="265"/>
            <ac:spMk id="3" creationId="{9609EF3A-834E-4D91-A480-2514A99B509E}"/>
          </ac:spMkLst>
        </pc:spChg>
        <pc:spChg chg="add mod">
          <ac:chgData name="Thân Trọng Thành" userId="a896e8f099de5108" providerId="LiveId" clId="{1EF58325-C95B-4C92-B1B7-E0A89882D927}" dt="2022-01-04T00:31:34.343" v="119" actId="1076"/>
          <ac:spMkLst>
            <pc:docMk/>
            <pc:sldMk cId="0" sldId="265"/>
            <ac:spMk id="4" creationId="{E3D4BCF0-F20C-4BCC-8209-6813336F3EF1}"/>
          </ac:spMkLst>
        </pc:spChg>
        <pc:spChg chg="add del">
          <ac:chgData name="Thân Trọng Thành" userId="a896e8f099de5108" providerId="LiveId" clId="{1EF58325-C95B-4C92-B1B7-E0A89882D927}" dt="2022-01-03T16:07:03.518" v="69" actId="11529"/>
          <ac:spMkLst>
            <pc:docMk/>
            <pc:sldMk cId="0" sldId="265"/>
            <ac:spMk id="5" creationId="{B756F950-7390-45E4-9C34-6BCCB3DB0F83}"/>
          </ac:spMkLst>
        </pc:spChg>
        <pc:spChg chg="add mod">
          <ac:chgData name="Thân Trọng Thành" userId="a896e8f099de5108" providerId="LiveId" clId="{1EF58325-C95B-4C92-B1B7-E0A89882D927}" dt="2022-01-04T00:31:34.343" v="119" actId="1076"/>
          <ac:spMkLst>
            <pc:docMk/>
            <pc:sldMk cId="0" sldId="265"/>
            <ac:spMk id="6" creationId="{D7A746E7-1F3D-46D0-945A-F0D352954837}"/>
          </ac:spMkLst>
        </pc:spChg>
        <pc:spChg chg="add mod">
          <ac:chgData name="Thân Trọng Thành" userId="a896e8f099de5108" providerId="LiveId" clId="{1EF58325-C95B-4C92-B1B7-E0A89882D927}" dt="2022-01-04T00:31:34.343" v="119" actId="1076"/>
          <ac:spMkLst>
            <pc:docMk/>
            <pc:sldMk cId="0" sldId="265"/>
            <ac:spMk id="7" creationId="{2122E846-3197-4100-964A-F355EC56D1DC}"/>
          </ac:spMkLst>
        </pc:spChg>
        <pc:spChg chg="add mod">
          <ac:chgData name="Thân Trọng Thành" userId="a896e8f099de5108" providerId="LiveId" clId="{1EF58325-C95B-4C92-B1B7-E0A89882D927}" dt="2022-01-04T00:31:34.343" v="119" actId="1076"/>
          <ac:spMkLst>
            <pc:docMk/>
            <pc:sldMk cId="0" sldId="265"/>
            <ac:spMk id="10" creationId="{55C74EAC-353C-4B19-9C27-0E19AD7958E5}"/>
          </ac:spMkLst>
        </pc:spChg>
        <pc:spChg chg="add mod">
          <ac:chgData name="Thân Trọng Thành" userId="a896e8f099de5108" providerId="LiveId" clId="{1EF58325-C95B-4C92-B1B7-E0A89882D927}" dt="2022-01-04T00:31:45.295" v="128" actId="20577"/>
          <ac:spMkLst>
            <pc:docMk/>
            <pc:sldMk cId="0" sldId="265"/>
            <ac:spMk id="11" creationId="{08B9BB59-D60D-430D-9356-201D850400EE}"/>
          </ac:spMkLst>
        </pc:spChg>
        <pc:spChg chg="add del mod">
          <ac:chgData name="Thân Trọng Thành" userId="a896e8f099de5108" providerId="LiveId" clId="{1EF58325-C95B-4C92-B1B7-E0A89882D927}" dt="2022-01-03T16:07:05.027" v="72"/>
          <ac:spMkLst>
            <pc:docMk/>
            <pc:sldMk cId="0" sldId="265"/>
            <ac:spMk id="11" creationId="{44B2BAD8-8950-4BA8-94BA-9A86E102D53D}"/>
          </ac:spMkLst>
        </pc:spChg>
        <pc:spChg chg="add mod">
          <ac:chgData name="Thân Trọng Thành" userId="a896e8f099de5108" providerId="LiveId" clId="{1EF58325-C95B-4C92-B1B7-E0A89882D927}" dt="2022-01-04T00:31:52.624" v="131" actId="14100"/>
          <ac:spMkLst>
            <pc:docMk/>
            <pc:sldMk cId="0" sldId="265"/>
            <ac:spMk id="12" creationId="{5FFD5041-5F79-4B1A-9BC9-C31ECB6F9F03}"/>
          </ac:spMkLst>
        </pc:spChg>
        <pc:spChg chg="add mod">
          <ac:chgData name="Thân Trọng Thành" userId="a896e8f099de5108" providerId="LiveId" clId="{1EF58325-C95B-4C92-B1B7-E0A89882D927}" dt="2022-01-04T00:31:34.343" v="119" actId="1076"/>
          <ac:spMkLst>
            <pc:docMk/>
            <pc:sldMk cId="0" sldId="265"/>
            <ac:spMk id="15" creationId="{A762BA0D-777F-421C-9584-7EFEAB370156}"/>
          </ac:spMkLst>
        </pc:spChg>
        <pc:spChg chg="mod">
          <ac:chgData name="Thân Trọng Thành" userId="a896e8f099de5108" providerId="LiveId" clId="{1EF58325-C95B-4C92-B1B7-E0A89882D927}" dt="2022-01-03T16:05:15.194" v="2" actId="2711"/>
          <ac:spMkLst>
            <pc:docMk/>
            <pc:sldMk cId="0" sldId="265"/>
            <ac:spMk id="136" creationId="{00000000-0000-0000-0000-000000000000}"/>
          </ac:spMkLst>
        </pc:spChg>
        <pc:spChg chg="mod">
          <ac:chgData name="Thân Trọng Thành" userId="a896e8f099de5108" providerId="LiveId" clId="{1EF58325-C95B-4C92-B1B7-E0A89882D927}" dt="2022-01-03T16:05:15.194" v="2" actId="2711"/>
          <ac:spMkLst>
            <pc:docMk/>
            <pc:sldMk cId="0" sldId="265"/>
            <ac:spMk id="137" creationId="{00000000-0000-0000-0000-000000000000}"/>
          </ac:spMkLst>
        </pc:spChg>
        <pc:spChg chg="del mod topLvl">
          <ac:chgData name="Thân Trọng Thành" userId="a896e8f099de5108" providerId="LiveId" clId="{1EF58325-C95B-4C92-B1B7-E0A89882D927}" dt="2022-01-03T16:08:52.177" v="91" actId="478"/>
          <ac:spMkLst>
            <pc:docMk/>
            <pc:sldMk cId="0" sldId="265"/>
            <ac:spMk id="140" creationId="{00000000-0000-0000-0000-000000000000}"/>
          </ac:spMkLst>
        </pc:spChg>
        <pc:grpChg chg="add del mod">
          <ac:chgData name="Thân Trọng Thành" userId="a896e8f099de5108" providerId="LiveId" clId="{1EF58325-C95B-4C92-B1B7-E0A89882D927}" dt="2022-01-03T16:06:44.703" v="64" actId="165"/>
          <ac:grpSpMkLst>
            <pc:docMk/>
            <pc:sldMk cId="0" sldId="265"/>
            <ac:grpSpMk id="2" creationId="{A82E1E4B-81C5-46D3-8BF7-C0F2A3FE9D00}"/>
          </ac:grpSpMkLst>
        </pc:grpChg>
        <pc:picChg chg="mod topLvl">
          <ac:chgData name="Thân Trọng Thành" userId="a896e8f099de5108" providerId="LiveId" clId="{1EF58325-C95B-4C92-B1B7-E0A89882D927}" dt="2022-01-04T00:31:34.343" v="119" actId="1076"/>
          <ac:picMkLst>
            <pc:docMk/>
            <pc:sldMk cId="0" sldId="265"/>
            <ac:picMk id="138" creationId="{00000000-0000-0000-0000-000000000000}"/>
          </ac:picMkLst>
        </pc:picChg>
        <pc:picChg chg="mod topLvl">
          <ac:chgData name="Thân Trọng Thành" userId="a896e8f099de5108" providerId="LiveId" clId="{1EF58325-C95B-4C92-B1B7-E0A89882D927}" dt="2022-01-04T00:31:34.343" v="119" actId="1076"/>
          <ac:picMkLst>
            <pc:docMk/>
            <pc:sldMk cId="0" sldId="265"/>
            <ac:picMk id="139" creationId="{00000000-0000-0000-0000-000000000000}"/>
          </ac:picMkLst>
        </pc:picChg>
      </pc:sldChg>
      <pc:sldChg chg="modSp">
        <pc:chgData name="Thân Trọng Thành" userId="a896e8f099de5108" providerId="LiveId" clId="{1EF58325-C95B-4C92-B1B7-E0A89882D927}" dt="2022-01-03T16:05:15.194" v="2" actId="2711"/>
        <pc:sldMkLst>
          <pc:docMk/>
          <pc:sldMk cId="0" sldId="266"/>
        </pc:sldMkLst>
        <pc:spChg chg="mod">
          <ac:chgData name="Thân Trọng Thành" userId="a896e8f099de5108" providerId="LiveId" clId="{1EF58325-C95B-4C92-B1B7-E0A89882D927}" dt="2022-01-03T16:05:15.194" v="2" actId="2711"/>
          <ac:spMkLst>
            <pc:docMk/>
            <pc:sldMk cId="0" sldId="266"/>
            <ac:spMk id="145" creationId="{00000000-0000-0000-0000-000000000000}"/>
          </ac:spMkLst>
        </pc:spChg>
        <pc:spChg chg="mod">
          <ac:chgData name="Thân Trọng Thành" userId="a896e8f099de5108" providerId="LiveId" clId="{1EF58325-C95B-4C92-B1B7-E0A89882D927}" dt="2022-01-03T16:05:15.194" v="2" actId="2711"/>
          <ac:spMkLst>
            <pc:docMk/>
            <pc:sldMk cId="0" sldId="266"/>
            <ac:spMk id="146" creationId="{00000000-0000-0000-0000-000000000000}"/>
          </ac:spMkLst>
        </pc:spChg>
      </pc:sldChg>
      <pc:sldChg chg="modSp">
        <pc:chgData name="Thân Trọng Thành" userId="a896e8f099de5108" providerId="LiveId" clId="{1EF58325-C95B-4C92-B1B7-E0A89882D927}" dt="2022-01-03T16:05:15.194" v="2" actId="2711"/>
        <pc:sldMkLst>
          <pc:docMk/>
          <pc:sldMk cId="0" sldId="267"/>
        </pc:sldMkLst>
        <pc:spChg chg="mod">
          <ac:chgData name="Thân Trọng Thành" userId="a896e8f099de5108" providerId="LiveId" clId="{1EF58325-C95B-4C92-B1B7-E0A89882D927}" dt="2022-01-03T16:05:15.194" v="2" actId="2711"/>
          <ac:spMkLst>
            <pc:docMk/>
            <pc:sldMk cId="0" sldId="267"/>
            <ac:spMk id="153" creationId="{00000000-0000-0000-0000-000000000000}"/>
          </ac:spMkLst>
        </pc:spChg>
        <pc:spChg chg="mod">
          <ac:chgData name="Thân Trọng Thành" userId="a896e8f099de5108" providerId="LiveId" clId="{1EF58325-C95B-4C92-B1B7-E0A89882D927}" dt="2022-01-03T16:05:15.194" v="2" actId="2711"/>
          <ac:spMkLst>
            <pc:docMk/>
            <pc:sldMk cId="0" sldId="267"/>
            <ac:spMk id="154" creationId="{00000000-0000-0000-0000-000000000000}"/>
          </ac:spMkLst>
        </pc:spChg>
      </pc:sldChg>
      <pc:sldChg chg="modSp">
        <pc:chgData name="Thân Trọng Thành" userId="a896e8f099de5108" providerId="LiveId" clId="{1EF58325-C95B-4C92-B1B7-E0A89882D927}" dt="2022-01-03T16:05:15.194" v="2" actId="2711"/>
        <pc:sldMkLst>
          <pc:docMk/>
          <pc:sldMk cId="0" sldId="268"/>
        </pc:sldMkLst>
        <pc:spChg chg="mod">
          <ac:chgData name="Thân Trọng Thành" userId="a896e8f099de5108" providerId="LiveId" clId="{1EF58325-C95B-4C92-B1B7-E0A89882D927}" dt="2022-01-03T16:05:15.194" v="2" actId="2711"/>
          <ac:spMkLst>
            <pc:docMk/>
            <pc:sldMk cId="0" sldId="268"/>
            <ac:spMk id="163" creationId="{00000000-0000-0000-0000-000000000000}"/>
          </ac:spMkLst>
        </pc:spChg>
      </pc:sldChg>
      <pc:sldChg chg="modSp">
        <pc:chgData name="Thân Trọng Thành" userId="a896e8f099de5108" providerId="LiveId" clId="{1EF58325-C95B-4C92-B1B7-E0A89882D927}" dt="2022-01-03T16:05:15.194" v="2" actId="2711"/>
        <pc:sldMkLst>
          <pc:docMk/>
          <pc:sldMk cId="0" sldId="269"/>
        </pc:sldMkLst>
        <pc:spChg chg="mod">
          <ac:chgData name="Thân Trọng Thành" userId="a896e8f099de5108" providerId="LiveId" clId="{1EF58325-C95B-4C92-B1B7-E0A89882D927}" dt="2022-01-03T16:05:15.194" v="2" actId="2711"/>
          <ac:spMkLst>
            <pc:docMk/>
            <pc:sldMk cId="0" sldId="269"/>
            <ac:spMk id="170" creationId="{00000000-0000-0000-0000-000000000000}"/>
          </ac:spMkLst>
        </pc:spChg>
      </pc:sldChg>
      <pc:sldChg chg="modSp">
        <pc:chgData name="Thân Trọng Thành" userId="a896e8f099de5108" providerId="LiveId" clId="{1EF58325-C95B-4C92-B1B7-E0A89882D927}" dt="2022-01-03T16:05:15.194" v="2" actId="2711"/>
        <pc:sldMkLst>
          <pc:docMk/>
          <pc:sldMk cId="0" sldId="270"/>
        </pc:sldMkLst>
        <pc:spChg chg="mod">
          <ac:chgData name="Thân Trọng Thành" userId="a896e8f099de5108" providerId="LiveId" clId="{1EF58325-C95B-4C92-B1B7-E0A89882D927}" dt="2022-01-03T16:05:15.194" v="2" actId="2711"/>
          <ac:spMkLst>
            <pc:docMk/>
            <pc:sldMk cId="0" sldId="270"/>
            <ac:spMk id="182" creationId="{00000000-0000-0000-0000-000000000000}"/>
          </ac:spMkLst>
        </pc:spChg>
        <pc:spChg chg="mod">
          <ac:chgData name="Thân Trọng Thành" userId="a896e8f099de5108" providerId="LiveId" clId="{1EF58325-C95B-4C92-B1B7-E0A89882D927}" dt="2022-01-03T16:05:15.194" v="2" actId="2711"/>
          <ac:spMkLst>
            <pc:docMk/>
            <pc:sldMk cId="0" sldId="270"/>
            <ac:spMk id="183" creationId="{00000000-0000-0000-0000-000000000000}"/>
          </ac:spMkLst>
        </pc:spChg>
      </pc:sldChg>
      <pc:sldChg chg="modSp">
        <pc:chgData name="Thân Trọng Thành" userId="a896e8f099de5108" providerId="LiveId" clId="{1EF58325-C95B-4C92-B1B7-E0A89882D927}" dt="2022-01-03T16:05:15.194" v="2" actId="2711"/>
        <pc:sldMkLst>
          <pc:docMk/>
          <pc:sldMk cId="0" sldId="271"/>
        </pc:sldMkLst>
        <pc:spChg chg="mod">
          <ac:chgData name="Thân Trọng Thành" userId="a896e8f099de5108" providerId="LiveId" clId="{1EF58325-C95B-4C92-B1B7-E0A89882D927}" dt="2022-01-03T16:05:15.194" v="2" actId="2711"/>
          <ac:spMkLst>
            <pc:docMk/>
            <pc:sldMk cId="0" sldId="271"/>
            <ac:spMk id="189" creationId="{00000000-0000-0000-0000-000000000000}"/>
          </ac:spMkLst>
        </pc:spChg>
        <pc:spChg chg="mod">
          <ac:chgData name="Thân Trọng Thành" userId="a896e8f099de5108" providerId="LiveId" clId="{1EF58325-C95B-4C92-B1B7-E0A89882D927}" dt="2022-01-03T16:05:15.194" v="2" actId="2711"/>
          <ac:spMkLst>
            <pc:docMk/>
            <pc:sldMk cId="0" sldId="271"/>
            <ac:spMk id="190" creationId="{00000000-0000-0000-0000-000000000000}"/>
          </ac:spMkLst>
        </pc:spChg>
      </pc:sldChg>
      <pc:sldChg chg="modSp">
        <pc:chgData name="Thân Trọng Thành" userId="a896e8f099de5108" providerId="LiveId" clId="{1EF58325-C95B-4C92-B1B7-E0A89882D927}" dt="2022-01-03T16:05:15.194" v="2" actId="2711"/>
        <pc:sldMkLst>
          <pc:docMk/>
          <pc:sldMk cId="0" sldId="272"/>
        </pc:sldMkLst>
        <pc:spChg chg="mod">
          <ac:chgData name="Thân Trọng Thành" userId="a896e8f099de5108" providerId="LiveId" clId="{1EF58325-C95B-4C92-B1B7-E0A89882D927}" dt="2022-01-03T16:05:15.194" v="2" actId="2711"/>
          <ac:spMkLst>
            <pc:docMk/>
            <pc:sldMk cId="0" sldId="272"/>
            <ac:spMk id="195" creationId="{00000000-0000-0000-0000-000000000000}"/>
          </ac:spMkLst>
        </pc:spChg>
        <pc:spChg chg="mod">
          <ac:chgData name="Thân Trọng Thành" userId="a896e8f099de5108" providerId="LiveId" clId="{1EF58325-C95B-4C92-B1B7-E0A89882D927}" dt="2022-01-03T16:05:15.194" v="2" actId="2711"/>
          <ac:spMkLst>
            <pc:docMk/>
            <pc:sldMk cId="0" sldId="272"/>
            <ac:spMk id="1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Bộ New-Corpus cho kết quả thấp vì dữ liệu chưa chuẩn, cho dù cân bằng dữ liệu nhưng nhãn lại không tốt, có rất nhiều bài báo là multi-label, và việc phân lớp lại là gần như bất khả thi trong thời gian giới hạn</a:t>
            </a:r>
            <a:endParaRPr/>
          </a:p>
        </p:txBody>
      </p:sp>
      <p:sp>
        <p:nvSpPr>
          <p:cNvPr id="160" name="Google Shape;16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Dựa trên VNTC: Dễ bị lẫn lộn ở các lớp “hacker va virus”, “giai_tri_tin_hoc”, “san_pham_tin_hoc_moi”, các lớp có nội dung khá tương tự nhau</a:t>
            </a:r>
            <a:endParaRPr/>
          </a:p>
        </p:txBody>
      </p:sp>
      <p:sp>
        <p:nvSpPr>
          <p:cNvPr id="168" name="Google Shape;16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Các kết quả lỗi khá phức tạp và dễ nhầm lẫn ngay cả với con người. Tuy nhiên có khá nhiều bài báo đã đạt &gt;90% cho dataset này, chứng tỏ phương pháp hiện tại chưa tối ưu và cần cải tiến thêm</a:t>
            </a:r>
            <a:endParaRPr/>
          </a:p>
        </p:txBody>
      </p:sp>
      <p:sp>
        <p:nvSpPr>
          <p:cNvPr id="180" name="Google Shape;18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b77d1e294_9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10b77d1e294_9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b77d1e294_9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10b77d1e294_9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Vấn đề:</a:t>
            </a:r>
            <a:endParaRPr/>
          </a:p>
          <a:p>
            <a:pPr marL="0" lvl="0" indent="0" algn="l" rtl="0">
              <a:spcBef>
                <a:spcPts val="0"/>
              </a:spcBef>
              <a:spcAft>
                <a:spcPts val="0"/>
              </a:spcAft>
              <a:buNone/>
            </a:pPr>
            <a:r>
              <a:rPr lang="en-US"/>
              <a:t>	- Các trang báo thường cập nhật layout/kiến trúc trong quá trình xử lý crawl</a:t>
            </a:r>
            <a:endParaRPr/>
          </a:p>
          <a:p>
            <a:pPr marL="0" lvl="0" indent="0" algn="l" rtl="0">
              <a:spcBef>
                <a:spcPts val="0"/>
              </a:spcBef>
              <a:spcAft>
                <a:spcPts val="0"/>
              </a:spcAft>
              <a:buNone/>
            </a:pPr>
            <a:r>
              <a:rPr lang="en-US"/>
              <a:t>=&gt; Vẫn giải quyết được</a:t>
            </a:r>
            <a:endParaRPr/>
          </a:p>
        </p:txBody>
      </p:sp>
      <p:sp>
        <p:nvSpPr>
          <p:cNvPr id="99" name="Google Shape;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b77d1e294_1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b77d1e294_1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10b77d1e294_1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b77d1e294_1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b77d1e294_1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0b77d1e294_1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254950" y="262784"/>
            <a:ext cx="11682101" cy="6332433"/>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9" name="Google Shape;19;p15"/>
          <p:cNvSpPr txBox="1">
            <a:spLocks noGrp="1"/>
          </p:cNvSpPr>
          <p:nvPr>
            <p:ph type="ctrTitle"/>
          </p:nvPr>
        </p:nvSpPr>
        <p:spPr>
          <a:xfrm>
            <a:off x="1524000" y="1333500"/>
            <a:ext cx="9144000" cy="17907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524000" y="3128009"/>
            <a:ext cx="9144000" cy="1287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2400"/>
              <a:buNone/>
              <a:defRPr sz="2400">
                <a:solidFill>
                  <a:schemeClr val="lt1"/>
                </a:solidFill>
                <a:latin typeface="Quattrocento Sans"/>
                <a:ea typeface="Quattrocento Sans"/>
                <a:cs typeface="Quattrocento Sans"/>
                <a:sym typeface="Quattrocento Sans"/>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pic>
        <p:nvPicPr>
          <p:cNvPr id="21" name="Google Shape;21;p15"/>
          <p:cNvPicPr preferRelativeResize="0"/>
          <p:nvPr/>
        </p:nvPicPr>
        <p:blipFill rotWithShape="1">
          <a:blip r:embed="rId2">
            <a:alphaModFix/>
          </a:blip>
          <a:srcRect l="1648" r="13926" b="71478"/>
          <a:stretch/>
        </p:blipFill>
        <p:spPr>
          <a:xfrm>
            <a:off x="342899" y="4546601"/>
            <a:ext cx="11715751" cy="2025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pic>
        <p:nvPicPr>
          <p:cNvPr id="23" name="Google Shape;23;p16"/>
          <p:cNvPicPr preferRelativeResize="0"/>
          <p:nvPr/>
        </p:nvPicPr>
        <p:blipFill rotWithShape="1">
          <a:blip r:embed="rId2">
            <a:alphaModFix/>
          </a:blip>
          <a:srcRect t="-3"/>
          <a:stretch/>
        </p:blipFill>
        <p:spPr>
          <a:xfrm>
            <a:off x="269032" y="4801396"/>
            <a:ext cx="11653936" cy="1786228"/>
          </a:xfrm>
          <a:prstGeom prst="rect">
            <a:avLst/>
          </a:prstGeom>
          <a:noFill/>
          <a:ln>
            <a:noFill/>
          </a:ln>
        </p:spPr>
      </p:pic>
      <p:sp>
        <p:nvSpPr>
          <p:cNvPr id="24" name="Google Shape;24;p16"/>
          <p:cNvSpPr txBox="1">
            <a:spLocks noGrp="1"/>
          </p:cNvSpPr>
          <p:nvPr>
            <p:ph type="body" idx="1"/>
          </p:nvPr>
        </p:nvSpPr>
        <p:spPr>
          <a:xfrm>
            <a:off x="604433" y="1604211"/>
            <a:ext cx="10983131" cy="4572752"/>
          </a:xfrm>
          <a:prstGeom prst="rect">
            <a:avLst/>
          </a:prstGeom>
          <a:noFill/>
          <a:ln>
            <a:noFill/>
          </a:ln>
        </p:spPr>
        <p:txBody>
          <a:bodyPr spcFirstLastPara="1" wrap="square" lIns="91425" tIns="45700" rIns="91425" bIns="45700" anchor="t" anchorCtr="0">
            <a:normAutofit/>
          </a:bodyPr>
          <a:lstStyle>
            <a:lvl1pPr marL="457200" lvl="0" indent="-247650" algn="l">
              <a:lnSpc>
                <a:spcPct val="90000"/>
              </a:lnSpc>
              <a:spcBef>
                <a:spcPts val="1000"/>
              </a:spcBef>
              <a:spcAft>
                <a:spcPts val="0"/>
              </a:spcAft>
              <a:buClr>
                <a:schemeClr val="dk1"/>
              </a:buClr>
              <a:buSzPts val="300"/>
              <a:buFont typeface="Quattrocento Sans"/>
              <a:buChar char=" "/>
              <a:defRPr sz="1200"/>
            </a:lvl1pPr>
            <a:lvl2pPr marL="914400" lvl="1" indent="-304800" algn="l">
              <a:lnSpc>
                <a:spcPct val="90000"/>
              </a:lnSpc>
              <a:spcBef>
                <a:spcPts val="1200"/>
              </a:spcBef>
              <a:spcAft>
                <a:spcPts val="0"/>
              </a:spcAft>
              <a:buClr>
                <a:schemeClr val="dk1"/>
              </a:buClr>
              <a:buSzPts val="1200"/>
              <a:buFont typeface="Quattrocento Sans"/>
              <a:buChar char=" "/>
              <a:defRPr sz="1200"/>
            </a:lvl2pPr>
            <a:lvl3pPr marL="1371600" lvl="2" indent="-355600" algn="l">
              <a:lnSpc>
                <a:spcPct val="90000"/>
              </a:lnSpc>
              <a:spcBef>
                <a:spcPts val="1200"/>
              </a:spcBef>
              <a:spcAft>
                <a:spcPts val="0"/>
              </a:spcAft>
              <a:buClr>
                <a:schemeClr val="dk1"/>
              </a:buClr>
              <a:buSzPts val="2000"/>
              <a:buFont typeface="Quattrocento Sans"/>
              <a:buChar char=" "/>
              <a:defRPr/>
            </a:lvl3pPr>
            <a:lvl4pPr marL="1828800" lvl="3" indent="-342900" algn="l">
              <a:lnSpc>
                <a:spcPct val="90000"/>
              </a:lnSpc>
              <a:spcBef>
                <a:spcPts val="500"/>
              </a:spcBef>
              <a:spcAft>
                <a:spcPts val="0"/>
              </a:spcAft>
              <a:buClr>
                <a:schemeClr val="dk1"/>
              </a:buClr>
              <a:buSzPts val="1800"/>
              <a:buFont typeface="Quattrocento Sans"/>
              <a:buChar char=" "/>
              <a:defRPr/>
            </a:lvl4pPr>
            <a:lvl5pPr marL="2286000" lvl="4" indent="-342900" algn="l">
              <a:lnSpc>
                <a:spcPct val="90000"/>
              </a:lnSpc>
              <a:spcBef>
                <a:spcPts val="500"/>
              </a:spcBef>
              <a:spcAft>
                <a:spcPts val="0"/>
              </a:spcAft>
              <a:buClr>
                <a:schemeClr val="dk1"/>
              </a:buClr>
              <a:buSzPts val="1800"/>
              <a:buFont typeface="Quattrocento Sans"/>
              <a:buChar char=" "/>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6"/>
        <p:cNvGrpSpPr/>
        <p:nvPr/>
      </p:nvGrpSpPr>
      <p:grpSpPr>
        <a:xfrm>
          <a:off x="0" y="0"/>
          <a:ext cx="0" cy="0"/>
          <a:chOff x="0" y="0"/>
          <a:chExt cx="0" cy="0"/>
        </a:xfrm>
      </p:grpSpPr>
      <p:pic>
        <p:nvPicPr>
          <p:cNvPr id="27" name="Google Shape;27;p17"/>
          <p:cNvPicPr preferRelativeResize="0"/>
          <p:nvPr/>
        </p:nvPicPr>
        <p:blipFill rotWithShape="1">
          <a:blip r:embed="rId2">
            <a:alphaModFix/>
          </a:blip>
          <a:srcRect t="-3"/>
          <a:stretch/>
        </p:blipFill>
        <p:spPr>
          <a:xfrm>
            <a:off x="269032" y="4801396"/>
            <a:ext cx="11653936" cy="1786228"/>
          </a:xfrm>
          <a:prstGeom prst="rect">
            <a:avLst/>
          </a:prstGeom>
          <a:noFill/>
          <a:ln>
            <a:noFill/>
          </a:ln>
        </p:spPr>
      </p:pic>
      <p:sp>
        <p:nvSpPr>
          <p:cNvPr id="28" name="Google Shape;28;p17"/>
          <p:cNvSpPr txBox="1">
            <a:spLocks noGrp="1"/>
          </p:cNvSpPr>
          <p:nvPr>
            <p:ph type="body" idx="1"/>
          </p:nvPr>
        </p:nvSpPr>
        <p:spPr>
          <a:xfrm>
            <a:off x="604433" y="1604211"/>
            <a:ext cx="10983131" cy="4572752"/>
          </a:xfrm>
          <a:prstGeom prst="rect">
            <a:avLst/>
          </a:prstGeom>
          <a:noFill/>
          <a:ln>
            <a:noFill/>
          </a:ln>
        </p:spPr>
        <p:txBody>
          <a:bodyPr spcFirstLastPara="1" wrap="square" lIns="91425" tIns="45700" rIns="91425" bIns="45700" anchor="t" anchorCtr="0">
            <a:normAutofit/>
          </a:bodyPr>
          <a:lstStyle>
            <a:lvl1pPr marL="457200" lvl="0" indent="-247650" algn="l">
              <a:lnSpc>
                <a:spcPct val="90000"/>
              </a:lnSpc>
              <a:spcBef>
                <a:spcPts val="1000"/>
              </a:spcBef>
              <a:spcAft>
                <a:spcPts val="0"/>
              </a:spcAft>
              <a:buClr>
                <a:schemeClr val="dk1"/>
              </a:buClr>
              <a:buSzPts val="300"/>
              <a:buFont typeface="Quattrocento Sans"/>
              <a:buChar char=" "/>
              <a:defRPr sz="1200"/>
            </a:lvl1pPr>
            <a:lvl2pPr marL="914400" lvl="1" indent="-304800" algn="l">
              <a:lnSpc>
                <a:spcPct val="90000"/>
              </a:lnSpc>
              <a:spcBef>
                <a:spcPts val="1200"/>
              </a:spcBef>
              <a:spcAft>
                <a:spcPts val="0"/>
              </a:spcAft>
              <a:buClr>
                <a:schemeClr val="dk1"/>
              </a:buClr>
              <a:buSzPts val="1200"/>
              <a:buFont typeface="Quattrocento Sans"/>
              <a:buChar char=" "/>
              <a:defRPr sz="1200"/>
            </a:lvl2pPr>
            <a:lvl3pPr marL="1371600" lvl="2" indent="-355600" algn="l">
              <a:lnSpc>
                <a:spcPct val="90000"/>
              </a:lnSpc>
              <a:spcBef>
                <a:spcPts val="1200"/>
              </a:spcBef>
              <a:spcAft>
                <a:spcPts val="0"/>
              </a:spcAft>
              <a:buClr>
                <a:schemeClr val="dk1"/>
              </a:buClr>
              <a:buSzPts val="2000"/>
              <a:buFont typeface="Quattrocento Sans"/>
              <a:buChar char=" "/>
              <a:defRPr/>
            </a:lvl3pPr>
            <a:lvl4pPr marL="1828800" lvl="3" indent="-342900" algn="l">
              <a:lnSpc>
                <a:spcPct val="90000"/>
              </a:lnSpc>
              <a:spcBef>
                <a:spcPts val="500"/>
              </a:spcBef>
              <a:spcAft>
                <a:spcPts val="0"/>
              </a:spcAft>
              <a:buClr>
                <a:schemeClr val="dk1"/>
              </a:buClr>
              <a:buSzPts val="1800"/>
              <a:buFont typeface="Quattrocento Sans"/>
              <a:buChar char=" "/>
              <a:defRPr/>
            </a:lvl4pPr>
            <a:lvl5pPr marL="2286000" lvl="4" indent="-342900" algn="l">
              <a:lnSpc>
                <a:spcPct val="90000"/>
              </a:lnSpc>
              <a:spcBef>
                <a:spcPts val="500"/>
              </a:spcBef>
              <a:spcAft>
                <a:spcPts val="0"/>
              </a:spcAft>
              <a:buClr>
                <a:schemeClr val="dk1"/>
              </a:buClr>
              <a:buSzPts val="1800"/>
              <a:buFont typeface="Quattrocento Sans"/>
              <a:buChar char=" "/>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7"/>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pic>
        <p:nvPicPr>
          <p:cNvPr id="31" name="Google Shape;31;p18"/>
          <p:cNvPicPr preferRelativeResize="0"/>
          <p:nvPr/>
        </p:nvPicPr>
        <p:blipFill rotWithShape="1">
          <a:blip r:embed="rId2">
            <a:alphaModFix/>
          </a:blip>
          <a:srcRect t="-3"/>
          <a:stretch/>
        </p:blipFill>
        <p:spPr>
          <a:xfrm>
            <a:off x="269032" y="4801396"/>
            <a:ext cx="11653936" cy="1786228"/>
          </a:xfrm>
          <a:prstGeom prst="rect">
            <a:avLst/>
          </a:prstGeom>
          <a:noFill/>
          <a:ln>
            <a:noFill/>
          </a:ln>
        </p:spPr>
      </p:pic>
      <p:sp>
        <p:nvSpPr>
          <p:cNvPr id="32" name="Google Shape;32;p18"/>
          <p:cNvSpPr txBox="1">
            <a:spLocks noGrp="1"/>
          </p:cNvSpPr>
          <p:nvPr>
            <p:ph type="body" idx="1"/>
          </p:nvPr>
        </p:nvSpPr>
        <p:spPr>
          <a:xfrm>
            <a:off x="1090862" y="1507068"/>
            <a:ext cx="3192379" cy="4669896"/>
          </a:xfrm>
          <a:prstGeom prst="rect">
            <a:avLst/>
          </a:prstGeom>
          <a:noFill/>
          <a:ln>
            <a:noFill/>
          </a:ln>
        </p:spPr>
        <p:txBody>
          <a:bodyPr spcFirstLastPara="1" wrap="square" lIns="91425" tIns="45700" rIns="91425" bIns="45700" anchor="ctr" anchorCtr="0">
            <a:normAutofit/>
          </a:bodyPr>
          <a:lstStyle>
            <a:lvl1pPr marL="457200" lvl="0" indent="-247650" algn="l">
              <a:lnSpc>
                <a:spcPct val="150000"/>
              </a:lnSpc>
              <a:spcBef>
                <a:spcPts val="1000"/>
              </a:spcBef>
              <a:spcAft>
                <a:spcPts val="0"/>
              </a:spcAft>
              <a:buClr>
                <a:schemeClr val="dk1"/>
              </a:buClr>
              <a:buSzPts val="300"/>
              <a:buFont typeface="Quattrocento Sans"/>
              <a:buChar char=" "/>
              <a:defRPr sz="1200"/>
            </a:lvl1pPr>
            <a:lvl2pPr marL="914400" lvl="1" indent="-304800" algn="l">
              <a:lnSpc>
                <a:spcPct val="90000"/>
              </a:lnSpc>
              <a:spcBef>
                <a:spcPts val="1200"/>
              </a:spcBef>
              <a:spcAft>
                <a:spcPts val="0"/>
              </a:spcAft>
              <a:buClr>
                <a:schemeClr val="dk1"/>
              </a:buClr>
              <a:buSzPts val="1200"/>
              <a:buFont typeface="Quattrocento Sans"/>
              <a:buChar char=" "/>
              <a:defRPr sz="1200"/>
            </a:lvl2pPr>
            <a:lvl3pPr marL="1371600" lvl="2" indent="-355600" algn="l">
              <a:lnSpc>
                <a:spcPct val="90000"/>
              </a:lnSpc>
              <a:spcBef>
                <a:spcPts val="1200"/>
              </a:spcBef>
              <a:spcAft>
                <a:spcPts val="0"/>
              </a:spcAft>
              <a:buClr>
                <a:schemeClr val="dk1"/>
              </a:buClr>
              <a:buSzPts val="2000"/>
              <a:buFont typeface="Quattrocento Sans"/>
              <a:buChar char=" "/>
              <a:defRPr/>
            </a:lvl3pPr>
            <a:lvl4pPr marL="1828800" lvl="3" indent="-342900" algn="l">
              <a:lnSpc>
                <a:spcPct val="90000"/>
              </a:lnSpc>
              <a:spcBef>
                <a:spcPts val="500"/>
              </a:spcBef>
              <a:spcAft>
                <a:spcPts val="0"/>
              </a:spcAft>
              <a:buClr>
                <a:schemeClr val="dk1"/>
              </a:buClr>
              <a:buSzPts val="1800"/>
              <a:buFont typeface="Quattrocento Sans"/>
              <a:buChar char=" "/>
              <a:defRPr/>
            </a:lvl4pPr>
            <a:lvl5pPr marL="2286000" lvl="4" indent="-342900" algn="l">
              <a:lnSpc>
                <a:spcPct val="90000"/>
              </a:lnSpc>
              <a:spcBef>
                <a:spcPts val="500"/>
              </a:spcBef>
              <a:spcAft>
                <a:spcPts val="0"/>
              </a:spcAft>
              <a:buClr>
                <a:schemeClr val="dk1"/>
              </a:buClr>
              <a:buSzPts val="1800"/>
              <a:buFont typeface="Quattrocento Sans"/>
              <a:buChar char=" "/>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body" idx="2"/>
          </p:nvPr>
        </p:nvSpPr>
        <p:spPr>
          <a:xfrm>
            <a:off x="4395537" y="1507068"/>
            <a:ext cx="7143905" cy="4669896"/>
          </a:xfrm>
          <a:prstGeom prst="rect">
            <a:avLst/>
          </a:prstGeom>
          <a:noFill/>
          <a:ln>
            <a:noFill/>
          </a:ln>
        </p:spPr>
        <p:txBody>
          <a:bodyPr spcFirstLastPara="1" wrap="square" lIns="91425" tIns="45700" rIns="91425" bIns="45700" anchor="ctr" anchorCtr="0">
            <a:normAutofit/>
          </a:bodyPr>
          <a:lstStyle>
            <a:lvl1pPr marL="457200" lvl="0" indent="-247650" algn="l">
              <a:lnSpc>
                <a:spcPct val="90000"/>
              </a:lnSpc>
              <a:spcBef>
                <a:spcPts val="1000"/>
              </a:spcBef>
              <a:spcAft>
                <a:spcPts val="0"/>
              </a:spcAft>
              <a:buClr>
                <a:schemeClr val="dk1"/>
              </a:buClr>
              <a:buSzPts val="300"/>
              <a:buFont typeface="Quattrocento Sans"/>
              <a:buChar char=" "/>
              <a:defRPr sz="1200"/>
            </a:lvl1pPr>
            <a:lvl2pPr marL="914400" lvl="1" indent="-304800" algn="l">
              <a:lnSpc>
                <a:spcPct val="90000"/>
              </a:lnSpc>
              <a:spcBef>
                <a:spcPts val="1200"/>
              </a:spcBef>
              <a:spcAft>
                <a:spcPts val="0"/>
              </a:spcAft>
              <a:buClr>
                <a:schemeClr val="dk1"/>
              </a:buClr>
              <a:buSzPts val="1200"/>
              <a:buFont typeface="Quattrocento Sans"/>
              <a:buChar char=" "/>
              <a:defRPr sz="1200"/>
            </a:lvl2pPr>
            <a:lvl3pPr marL="1371600" lvl="2" indent="-355600" algn="l">
              <a:lnSpc>
                <a:spcPct val="90000"/>
              </a:lnSpc>
              <a:spcBef>
                <a:spcPts val="1200"/>
              </a:spcBef>
              <a:spcAft>
                <a:spcPts val="0"/>
              </a:spcAft>
              <a:buClr>
                <a:schemeClr val="dk1"/>
              </a:buClr>
              <a:buSzPts val="2000"/>
              <a:buFont typeface="Quattrocento Sans"/>
              <a:buChar char=" "/>
              <a:defRPr/>
            </a:lvl3pPr>
            <a:lvl4pPr marL="1828800" lvl="3" indent="-342900" algn="l">
              <a:lnSpc>
                <a:spcPct val="90000"/>
              </a:lnSpc>
              <a:spcBef>
                <a:spcPts val="500"/>
              </a:spcBef>
              <a:spcAft>
                <a:spcPts val="0"/>
              </a:spcAft>
              <a:buClr>
                <a:schemeClr val="dk1"/>
              </a:buClr>
              <a:buSzPts val="1800"/>
              <a:buFont typeface="Quattrocento Sans"/>
              <a:buChar char=" "/>
              <a:defRPr/>
            </a:lvl4pPr>
            <a:lvl5pPr marL="2286000" lvl="4" indent="-342900" algn="l">
              <a:lnSpc>
                <a:spcPct val="90000"/>
              </a:lnSpc>
              <a:spcBef>
                <a:spcPts val="500"/>
              </a:spcBef>
              <a:spcAft>
                <a:spcPts val="0"/>
              </a:spcAft>
              <a:buClr>
                <a:schemeClr val="dk1"/>
              </a:buClr>
              <a:buSzPts val="1800"/>
              <a:buFont typeface="Quattrocento Sans"/>
              <a:buChar char=" "/>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5"/>
        <p:cNvGrpSpPr/>
        <p:nvPr/>
      </p:nvGrpSpPr>
      <p:grpSpPr>
        <a:xfrm>
          <a:off x="0" y="0"/>
          <a:ext cx="0" cy="0"/>
          <a:chOff x="0" y="0"/>
          <a:chExt cx="0" cy="0"/>
        </a:xfrm>
      </p:grpSpPr>
      <p:sp>
        <p:nvSpPr>
          <p:cNvPr id="36" name="Google Shape;36;p19"/>
          <p:cNvSpPr/>
          <p:nvPr/>
        </p:nvSpPr>
        <p:spPr>
          <a:xfrm>
            <a:off x="254951" y="262784"/>
            <a:ext cx="11683049" cy="6332433"/>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19"/>
          <p:cNvSpPr/>
          <p:nvPr/>
        </p:nvSpPr>
        <p:spPr>
          <a:xfrm>
            <a:off x="254950" y="262784"/>
            <a:ext cx="11682101" cy="2072643"/>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8" name="Google Shape;38;p19"/>
          <p:cNvSpPr txBox="1">
            <a:spLocks noGrp="1"/>
          </p:cNvSpPr>
          <p:nvPr>
            <p:ph type="title"/>
          </p:nvPr>
        </p:nvSpPr>
        <p:spPr>
          <a:xfrm>
            <a:off x="521208" y="1536192"/>
            <a:ext cx="6876288" cy="6400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539496" y="2560320"/>
            <a:ext cx="9445752" cy="397764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latin typeface="Quattrocento Sans"/>
                <a:ea typeface="Quattrocento Sans"/>
                <a:cs typeface="Quattrocento Sans"/>
                <a:sym typeface="Quattrocento Sans"/>
              </a:defRPr>
            </a:lvl1pPr>
            <a:lvl2pPr marL="914400" lvl="1" indent="-304800" algn="l">
              <a:lnSpc>
                <a:spcPct val="90000"/>
              </a:lnSpc>
              <a:spcBef>
                <a:spcPts val="500"/>
              </a:spcBef>
              <a:spcAft>
                <a:spcPts val="0"/>
              </a:spcAft>
              <a:buClr>
                <a:srgbClr val="3F3F3F"/>
              </a:buClr>
              <a:buSzPts val="1200"/>
              <a:buChar char="•"/>
              <a:defRPr sz="1200">
                <a:solidFill>
                  <a:srgbClr val="3F3F3F"/>
                </a:solidFill>
              </a:defRPr>
            </a:lvl2pPr>
            <a:lvl3pPr marL="1371600" lvl="2" indent="-304800" algn="l">
              <a:lnSpc>
                <a:spcPct val="90000"/>
              </a:lnSpc>
              <a:spcBef>
                <a:spcPts val="500"/>
              </a:spcBef>
              <a:spcAft>
                <a:spcPts val="0"/>
              </a:spcAft>
              <a:buClr>
                <a:srgbClr val="3F3F3F"/>
              </a:buClr>
              <a:buSzPts val="1200"/>
              <a:buChar char="•"/>
              <a:defRPr sz="1200">
                <a:solidFill>
                  <a:srgbClr val="3F3F3F"/>
                </a:solidFill>
              </a:defRPr>
            </a:lvl3pPr>
            <a:lvl4pPr marL="1828800" lvl="3" indent="-304800" algn="l">
              <a:lnSpc>
                <a:spcPct val="90000"/>
              </a:lnSpc>
              <a:spcBef>
                <a:spcPts val="500"/>
              </a:spcBef>
              <a:spcAft>
                <a:spcPts val="0"/>
              </a:spcAft>
              <a:buClr>
                <a:srgbClr val="3F3F3F"/>
              </a:buClr>
              <a:buSzPts val="1200"/>
              <a:buChar char="•"/>
              <a:defRPr sz="1200">
                <a:solidFill>
                  <a:srgbClr val="3F3F3F"/>
                </a:solidFill>
              </a:defRPr>
            </a:lvl4pPr>
            <a:lvl5pPr marL="2286000" lvl="4" indent="-304800" algn="l">
              <a:lnSpc>
                <a:spcPct val="90000"/>
              </a:lnSpc>
              <a:spcBef>
                <a:spcPts val="500"/>
              </a:spcBef>
              <a:spcAft>
                <a:spcPts val="0"/>
              </a:spcAft>
              <a:buClr>
                <a:srgbClr val="3F3F3F"/>
              </a:buClr>
              <a:buSzPts val="1200"/>
              <a:buChar char="•"/>
              <a:defRPr sz="12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20"/>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42" name="Google Shape;42;p20"/>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43" name="Google Shape;43;p20"/>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p:cSld name="Standard">
    <p:spTree>
      <p:nvGrpSpPr>
        <p:cNvPr id="1" name="Shape 44"/>
        <p:cNvGrpSpPr/>
        <p:nvPr/>
      </p:nvGrpSpPr>
      <p:grpSpPr>
        <a:xfrm>
          <a:off x="0" y="0"/>
          <a:ext cx="0" cy="0"/>
          <a:chOff x="0" y="0"/>
          <a:chExt cx="0" cy="0"/>
        </a:xfrm>
      </p:grpSpPr>
      <p:sp>
        <p:nvSpPr>
          <p:cNvPr id="45" name="Google Shape;45;p21"/>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46" name="Google Shape;46;p21"/>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pic>
        <p:nvPicPr>
          <p:cNvPr id="47" name="Google Shape;47;p21"/>
          <p:cNvPicPr preferRelativeResize="0"/>
          <p:nvPr/>
        </p:nvPicPr>
        <p:blipFill rotWithShape="1">
          <a:blip r:embed="rId2">
            <a:alphaModFix/>
          </a:blip>
          <a:srcRect l="-41783" t="-3"/>
          <a:stretch/>
        </p:blipFill>
        <p:spPr>
          <a:xfrm>
            <a:off x="269032" y="4801396"/>
            <a:ext cx="11653936" cy="1786228"/>
          </a:xfrm>
          <a:prstGeom prst="rect">
            <a:avLst/>
          </a:prstGeom>
          <a:noFill/>
          <a:ln>
            <a:noFill/>
          </a:ln>
        </p:spPr>
      </p:pic>
      <p:sp>
        <p:nvSpPr>
          <p:cNvPr id="48" name="Google Shape;48;p21"/>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 name="Google Shape;11;p14"/>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A3838"/>
              </a:buClr>
              <a:buSzPts val="2800"/>
              <a:buFont typeface="Quattrocento Sans"/>
              <a:buNone/>
              <a:defRPr sz="2800" b="0" i="0" u="none" strike="noStrike" cap="none">
                <a:solidFill>
                  <a:srgbClr val="3A3838"/>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 name="Google Shape;1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cxnSp>
        <p:nvCxnSpPr>
          <p:cNvPr id="16" name="Google Shape;16;p14"/>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524000" y="1333500"/>
            <a:ext cx="9144000" cy="17907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Clr>
                <a:schemeClr val="lt1"/>
              </a:buClr>
              <a:buSzPts val="4800"/>
              <a:buFont typeface="Quattrocento Sans"/>
              <a:buNone/>
            </a:pPr>
            <a:r>
              <a:rPr lang="en-US" dirty="0" err="1">
                <a:latin typeface="Segoe UI" panose="020B0502040204020203" pitchFamily="34" charset="0"/>
                <a:cs typeface="Segoe UI" panose="020B0502040204020203" pitchFamily="34" charset="0"/>
              </a:rPr>
              <a:t>Hệ</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thống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tự</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động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thu</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thập</a:t>
            </a:r>
            <a:r>
              <a:rPr lang="en-US" dirty="0">
                <a:latin typeface="Segoe UI" panose="020B0502040204020203" pitchFamily="34" charset="0"/>
                <a:cs typeface="Segoe UI" panose="020B0502040204020203" pitchFamily="34" charset="0"/>
              </a:rPr>
              <a:t> tin </a:t>
            </a:r>
            <a:r>
              <a:rPr lang="en-US" dirty="0" err="1">
                <a:latin typeface="Segoe UI" panose="020B0502040204020203" pitchFamily="34" charset="0"/>
                <a:cs typeface="Segoe UI" panose="020B0502040204020203" pitchFamily="34" charset="0"/>
              </a:rPr>
              <a:t>tức</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bất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động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sản</a:t>
            </a:r>
            <a:endParaRPr dirty="0">
              <a:latin typeface="Segoe UI" panose="020B0502040204020203" pitchFamily="34" charset="0"/>
              <a:cs typeface="Segoe UI" panose="020B0502040204020203" pitchFamily="34" charset="0"/>
            </a:endParaRPr>
          </a:p>
        </p:txBody>
      </p:sp>
      <p:sp>
        <p:nvSpPr>
          <p:cNvPr id="55" name="Google Shape;55;p1"/>
          <p:cNvSpPr txBox="1">
            <a:spLocks noGrp="1"/>
          </p:cNvSpPr>
          <p:nvPr>
            <p:ph type="subTitle" idx="1"/>
          </p:nvPr>
        </p:nvSpPr>
        <p:spPr>
          <a:xfrm>
            <a:off x="1524000" y="3128009"/>
            <a:ext cx="9144000" cy="17907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400"/>
              <a:buNone/>
            </a:pPr>
            <a:r>
              <a:rPr lang="en-US" dirty="0" err="1">
                <a:latin typeface="Segoe UI" panose="020B0502040204020203" pitchFamily="34" charset="0"/>
                <a:cs typeface="Segoe UI" panose="020B0502040204020203" pitchFamily="34" charset="0"/>
              </a:rPr>
              <a:t>Nguyễn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Quốc</a:t>
            </a:r>
            <a:r>
              <a:rPr lang="en-US" dirty="0">
                <a:latin typeface="Segoe UI" panose="020B0502040204020203" pitchFamily="34" charset="0"/>
                <a:cs typeface="Segoe UI" panose="020B0502040204020203" pitchFamily="34" charset="0"/>
              </a:rPr>
              <a:t> Anh</a:t>
            </a:r>
            <a:endParaRPr dirty="0">
              <a:latin typeface="Segoe UI" panose="020B0502040204020203" pitchFamily="34" charset="0"/>
              <a:cs typeface="Segoe UI" panose="020B0502040204020203" pitchFamily="34" charset="0"/>
            </a:endParaRPr>
          </a:p>
          <a:p>
            <a:pPr marL="0" lvl="0" indent="0" algn="r" rtl="0">
              <a:lnSpc>
                <a:spcPct val="90000"/>
              </a:lnSpc>
              <a:spcBef>
                <a:spcPts val="1000"/>
              </a:spcBef>
              <a:spcAft>
                <a:spcPts val="0"/>
              </a:spcAft>
              <a:buClr>
                <a:schemeClr val="lt1"/>
              </a:buClr>
              <a:buSzPts val="2400"/>
              <a:buNone/>
            </a:pPr>
            <a:r>
              <a:rPr lang="en-US" dirty="0">
                <a:latin typeface="Segoe UI" panose="020B0502040204020203" pitchFamily="34" charset="0"/>
                <a:cs typeface="Segoe UI" panose="020B0502040204020203" pitchFamily="34" charset="0"/>
              </a:rPr>
              <a:t>Thân Trọng Thành</a:t>
            </a:r>
            <a:endParaRPr dirty="0">
              <a:latin typeface="Segoe UI" panose="020B0502040204020203" pitchFamily="34" charset="0"/>
              <a:cs typeface="Segoe UI" panose="020B0502040204020203" pitchFamily="34" charset="0"/>
            </a:endParaRPr>
          </a:p>
          <a:p>
            <a:pPr marL="0" lvl="0" indent="0" algn="r" rtl="0">
              <a:lnSpc>
                <a:spcPct val="90000"/>
              </a:lnSpc>
              <a:spcBef>
                <a:spcPts val="1000"/>
              </a:spcBef>
              <a:spcAft>
                <a:spcPts val="0"/>
              </a:spcAft>
              <a:buClr>
                <a:schemeClr val="lt1"/>
              </a:buClr>
              <a:buSzPts val="2400"/>
              <a:buNone/>
            </a:pPr>
            <a:r>
              <a:rPr lang="en-US" dirty="0" err="1">
                <a:latin typeface="Segoe UI" panose="020B0502040204020203" pitchFamily="34" charset="0"/>
                <a:cs typeface="Segoe UI" panose="020B0502040204020203" pitchFamily="34" charset="0"/>
              </a:rPr>
              <a:t>Nguyễn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Hải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Hoàng</a:t>
            </a:r>
            <a:endParaRPr dirty="0">
              <a:latin typeface="Segoe UI" panose="020B0502040204020203" pitchFamily="34" charset="0"/>
              <a:cs typeface="Segoe UI" panose="020B0502040204020203" pitchFamily="34" charset="0"/>
            </a:endParaRPr>
          </a:p>
          <a:p>
            <a:pPr marL="0" lvl="0" indent="0" algn="r" rtl="0">
              <a:lnSpc>
                <a:spcPct val="90000"/>
              </a:lnSpc>
              <a:spcBef>
                <a:spcPts val="1000"/>
              </a:spcBef>
              <a:spcAft>
                <a:spcPts val="0"/>
              </a:spcAft>
              <a:buClr>
                <a:schemeClr val="lt1"/>
              </a:buClr>
              <a:buSzPts val="2400"/>
              <a:buNone/>
            </a:pPr>
            <a:r>
              <a:rPr lang="en-US" b="1" dirty="0">
                <a:latin typeface="Segoe UI" panose="020B0502040204020203" pitchFamily="34" charset="0"/>
                <a:cs typeface="Segoe UI" panose="020B0502040204020203" pitchFamily="34" charset="0"/>
              </a:rPr>
              <a:t>GV </a:t>
            </a:r>
            <a:r>
              <a:rPr lang="en-US" b="1" dirty="0" err="1">
                <a:latin typeface="Segoe UI" panose="020B0502040204020203" pitchFamily="34" charset="0"/>
                <a:cs typeface="Segoe UI" panose="020B0502040204020203" pitchFamily="34" charset="0"/>
              </a:rPr>
              <a:t>Hướng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dẫn</a:t>
            </a:r>
            <a:r>
              <a:rPr lang="en-US" b="1" dirty="0">
                <a:latin typeface="Segoe UI" panose="020B0502040204020203" pitchFamily="34" charset="0"/>
                <a:cs typeface="Segoe UI" panose="020B0502040204020203" pitchFamily="34" charset="0"/>
              </a:rPr>
              <a:t>: TS </a:t>
            </a:r>
            <a:r>
              <a:rPr lang="en-US" b="1" dirty="0" err="1">
                <a:latin typeface="Segoe UI" panose="020B0502040204020203" pitchFamily="34" charset="0"/>
                <a:cs typeface="Segoe UI" panose="020B0502040204020203" pitchFamily="34" charset="0"/>
              </a:rPr>
              <a:t>Trần</a:t>
            </a:r>
            <a:r>
              <a:rPr lang="en-US" b="1" dirty="0">
                <a:latin typeface="Segoe UI" panose="020B0502040204020203" pitchFamily="34" charset="0"/>
                <a:cs typeface="Segoe UI" panose="020B0502040204020203" pitchFamily="34" charset="0"/>
              </a:rPr>
              <a:t> Cao </a:t>
            </a:r>
            <a:r>
              <a:rPr lang="en-US" b="1" dirty="0" err="1">
                <a:latin typeface="Segoe UI" panose="020B0502040204020203" pitchFamily="34" charset="0"/>
                <a:cs typeface="Segoe UI" panose="020B0502040204020203" pitchFamily="34" charset="0"/>
              </a:rPr>
              <a:t>Trưởng</a:t>
            </a:r>
            <a:endParaRPr b="1" dirty="0">
              <a:latin typeface="Segoe UI" panose="020B0502040204020203" pitchFamily="34" charset="0"/>
              <a:cs typeface="Segoe UI" panose="020B0502040204020203" pitchFamily="34" charset="0"/>
            </a:endParaRPr>
          </a:p>
        </p:txBody>
      </p:sp>
      <p:sp>
        <p:nvSpPr>
          <p:cNvPr id="56" name="Google Shape;56;p1"/>
          <p:cNvSpPr txBox="1"/>
          <p:nvPr/>
        </p:nvSpPr>
        <p:spPr>
          <a:xfrm>
            <a:off x="2315307" y="5908430"/>
            <a:ext cx="7561385" cy="35169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BFBFBF"/>
              </a:buClr>
              <a:buSzPts val="1200"/>
              <a:buFont typeface="Quattrocento Sans"/>
              <a:buNone/>
            </a:pPr>
            <a:r>
              <a:rPr lang="en-US" sz="1200" b="0" i="1" u="none" strike="noStrike" cap="none">
                <a:solidFill>
                  <a:srgbClr val="BFBFBF"/>
                </a:solidFill>
                <a:latin typeface="Quattrocento Sans"/>
                <a:ea typeface="Quattrocento Sans"/>
                <a:cs typeface="Quattrocento Sans"/>
                <a:sym typeface="Quattrocento Sans"/>
              </a:rPr>
              <a:t>https://github.com/SCIMTA/Tap-News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body" idx="1"/>
          </p:nvPr>
        </p:nvSpPr>
        <p:spPr>
          <a:xfrm>
            <a:off x="604433" y="1604211"/>
            <a:ext cx="5491567" cy="4805161"/>
          </a:xfrm>
          <a:prstGeom prst="rect">
            <a:avLst/>
          </a:prstGeom>
          <a:noFill/>
          <a:ln>
            <a:noFill/>
          </a:ln>
        </p:spPr>
        <p:txBody>
          <a:bodyPr spcFirstLastPara="1" wrap="square" lIns="91425" tIns="45700" rIns="91425" bIns="45700" anchor="t" anchorCtr="0">
            <a:noAutofit/>
          </a:bodyPr>
          <a:lstStyle/>
          <a:p>
            <a:pPr marL="0" lvl="0" indent="-28575" algn="l" rtl="0">
              <a:lnSpc>
                <a:spcPct val="100000"/>
              </a:lnSpc>
              <a:spcBef>
                <a:spcPts val="0"/>
              </a:spcBef>
              <a:spcAft>
                <a:spcPts val="0"/>
              </a:spcAft>
              <a:buClr>
                <a:schemeClr val="dk1"/>
              </a:buClr>
              <a:buSzPts val="450"/>
              <a:buChar char=" "/>
            </a:pPr>
            <a:r>
              <a:rPr lang="en-US" sz="1800">
                <a:latin typeface="Segoe UI" panose="020B0502040204020203" pitchFamily="34" charset="0"/>
                <a:cs typeface="Segoe UI" panose="020B0502040204020203" pitchFamily="34" charset="0"/>
              </a:rPr>
              <a:t>- Sử dụng PhoBERT được finetune lại để phân lớp văn bản</a:t>
            </a:r>
            <a:endParaRPr sz="1800">
              <a:latin typeface="Segoe UI" panose="020B0502040204020203" pitchFamily="34" charset="0"/>
              <a:cs typeface="Segoe UI" panose="020B0502040204020203" pitchFamily="34" charset="0"/>
            </a:endParaRPr>
          </a:p>
          <a:p>
            <a:pPr marL="0" lvl="0" indent="-28575" algn="l" rtl="0">
              <a:lnSpc>
                <a:spcPct val="100000"/>
              </a:lnSpc>
              <a:spcBef>
                <a:spcPts val="1200"/>
              </a:spcBef>
              <a:spcAft>
                <a:spcPts val="0"/>
              </a:spcAft>
              <a:buClr>
                <a:schemeClr val="dk1"/>
              </a:buClr>
              <a:buSzPts val="450"/>
              <a:buChar char=" "/>
            </a:pPr>
            <a:r>
              <a:rPr lang="en-US" sz="1800">
                <a:latin typeface="Segoe UI" panose="020B0502040204020203" pitchFamily="34" charset="0"/>
                <a:cs typeface="Segoe UI" panose="020B0502040204020203" pitchFamily="34" charset="0"/>
              </a:rPr>
              <a:t>- Base model: PhoBERT (VinAI)</a:t>
            </a:r>
            <a:endParaRPr>
              <a:latin typeface="Segoe UI" panose="020B0502040204020203" pitchFamily="34" charset="0"/>
              <a:cs typeface="Segoe UI" panose="020B0502040204020203" pitchFamily="34" charset="0"/>
            </a:endParaRPr>
          </a:p>
          <a:p>
            <a:pPr marL="0" lvl="0" indent="-28575" algn="l" rtl="0">
              <a:lnSpc>
                <a:spcPct val="100000"/>
              </a:lnSpc>
              <a:spcBef>
                <a:spcPts val="1200"/>
              </a:spcBef>
              <a:spcAft>
                <a:spcPts val="0"/>
              </a:spcAft>
              <a:buClr>
                <a:schemeClr val="dk1"/>
              </a:buClr>
              <a:buSzPts val="450"/>
              <a:buChar char=" "/>
            </a:pPr>
            <a:r>
              <a:rPr lang="en-US" sz="1800">
                <a:latin typeface="Segoe UI" panose="020B0502040204020203" pitchFamily="34" charset="0"/>
                <a:cs typeface="Segoe UI" panose="020B0502040204020203" pitchFamily="34" charset="0"/>
              </a:rPr>
              <a:t>- Dataset: VNTC (2007), New-Corpus (2021)</a:t>
            </a:r>
            <a:endParaRPr>
              <a:latin typeface="Segoe UI" panose="020B0502040204020203" pitchFamily="34" charset="0"/>
              <a:cs typeface="Segoe UI" panose="020B0502040204020203" pitchFamily="34" charset="0"/>
            </a:endParaRPr>
          </a:p>
          <a:p>
            <a:pPr marL="0" lvl="0" indent="-28575" algn="l" rtl="0">
              <a:lnSpc>
                <a:spcPct val="100000"/>
              </a:lnSpc>
              <a:spcBef>
                <a:spcPts val="1200"/>
              </a:spcBef>
              <a:spcAft>
                <a:spcPts val="0"/>
              </a:spcAft>
              <a:buClr>
                <a:schemeClr val="dk1"/>
              </a:buClr>
              <a:buSzPts val="450"/>
              <a:buChar char=" "/>
            </a:pPr>
            <a:r>
              <a:rPr lang="en-US" sz="1800">
                <a:latin typeface="Segoe UI" panose="020B0502040204020203" pitchFamily="34" charset="0"/>
                <a:cs typeface="Segoe UI" panose="020B0502040204020203" pitchFamily="34" charset="0"/>
              </a:rPr>
              <a:t>- Mô hình:</a:t>
            </a:r>
            <a:endParaRPr>
              <a:latin typeface="Segoe UI" panose="020B0502040204020203" pitchFamily="34" charset="0"/>
              <a:cs typeface="Segoe UI" panose="020B0502040204020203" pitchFamily="34" charset="0"/>
            </a:endParaRPr>
          </a:p>
          <a:p>
            <a:pPr marL="409576" lvl="1" indent="-7938" algn="l" rtl="0">
              <a:lnSpc>
                <a:spcPct val="100000"/>
              </a:lnSpc>
              <a:spcBef>
                <a:spcPts val="800"/>
              </a:spcBef>
              <a:spcAft>
                <a:spcPts val="0"/>
              </a:spcAft>
              <a:buClr>
                <a:schemeClr val="dk1"/>
              </a:buClr>
              <a:buSzPts val="1800"/>
              <a:buFont typeface="Arial"/>
              <a:buChar char="•"/>
            </a:pPr>
            <a:r>
              <a:rPr lang="en-US" sz="1800" b="1">
                <a:latin typeface="Segoe UI" panose="020B0502040204020203" pitchFamily="34" charset="0"/>
                <a:cs typeface="Segoe UI" panose="020B0502040204020203" pitchFamily="34" charset="0"/>
              </a:rPr>
              <a:t> Input: Title + content</a:t>
            </a:r>
            <a:endParaRPr>
              <a:latin typeface="Segoe UI" panose="020B0502040204020203" pitchFamily="34" charset="0"/>
              <a:cs typeface="Segoe UI" panose="020B0502040204020203" pitchFamily="34" charset="0"/>
            </a:endParaRPr>
          </a:p>
          <a:p>
            <a:pPr marL="409576" lvl="1" indent="-7938" algn="l" rtl="0">
              <a:lnSpc>
                <a:spcPct val="100000"/>
              </a:lnSpc>
              <a:spcBef>
                <a:spcPts val="800"/>
              </a:spcBef>
              <a:spcAft>
                <a:spcPts val="0"/>
              </a:spcAft>
              <a:buClr>
                <a:schemeClr val="dk1"/>
              </a:buClr>
              <a:buSzPts val="1800"/>
              <a:buFont typeface="Arial"/>
              <a:buChar char="•"/>
            </a:pPr>
            <a:r>
              <a:rPr lang="en-US" sz="1800" b="1">
                <a:latin typeface="Segoe UI" panose="020B0502040204020203" pitchFamily="34" charset="0"/>
                <a:cs typeface="Segoe UI" panose="020B0502040204020203" pitchFamily="34" charset="0"/>
              </a:rPr>
              <a:t> Output: accuracy 27 class</a:t>
            </a:r>
            <a:endParaRPr>
              <a:latin typeface="Segoe UI" panose="020B0502040204020203" pitchFamily="34" charset="0"/>
              <a:cs typeface="Segoe UI" panose="020B0502040204020203" pitchFamily="34" charset="0"/>
            </a:endParaRPr>
          </a:p>
          <a:p>
            <a:pPr marL="0" lvl="0" indent="-28575" algn="l" rtl="0">
              <a:lnSpc>
                <a:spcPct val="100000"/>
              </a:lnSpc>
              <a:spcBef>
                <a:spcPts val="1200"/>
              </a:spcBef>
              <a:spcAft>
                <a:spcPts val="0"/>
              </a:spcAft>
              <a:buClr>
                <a:schemeClr val="dk1"/>
              </a:buClr>
              <a:buSzPts val="450"/>
              <a:buChar char=" "/>
            </a:pPr>
            <a:r>
              <a:rPr lang="en-US" sz="1800">
                <a:latin typeface="Segoe UI" panose="020B0502040204020203" pitchFamily="34" charset="0"/>
                <a:cs typeface="Segoe UI" panose="020B0502040204020203" pitchFamily="34" charset="0"/>
              </a:rPr>
              <a:t>- Kiến trúc mạng NN:</a:t>
            </a:r>
            <a:endParaRPr>
              <a:latin typeface="Segoe UI" panose="020B0502040204020203" pitchFamily="34" charset="0"/>
              <a:cs typeface="Segoe UI" panose="020B0502040204020203" pitchFamily="34" charset="0"/>
            </a:endParaRPr>
          </a:p>
          <a:p>
            <a:pPr marL="409576" lvl="1" indent="-7938" algn="l" rtl="0">
              <a:lnSpc>
                <a:spcPct val="100000"/>
              </a:lnSpc>
              <a:spcBef>
                <a:spcPts val="800"/>
              </a:spcBef>
              <a:spcAft>
                <a:spcPts val="0"/>
              </a:spcAft>
              <a:buClr>
                <a:schemeClr val="dk1"/>
              </a:buClr>
              <a:buSzPts val="1800"/>
              <a:buFont typeface="Arial"/>
              <a:buChar char="•"/>
            </a:pPr>
            <a:r>
              <a:rPr lang="en-US" sz="1800">
                <a:latin typeface="Segoe UI" panose="020B0502040204020203" pitchFamily="34" charset="0"/>
                <a:cs typeface="Segoe UI" panose="020B0502040204020203" pitchFamily="34" charset="0"/>
              </a:rPr>
              <a:t> 4096 input – 27 output</a:t>
            </a:r>
            <a:endParaRPr>
              <a:latin typeface="Segoe UI" panose="020B0502040204020203" pitchFamily="34" charset="0"/>
              <a:cs typeface="Segoe UI" panose="020B0502040204020203" pitchFamily="34" charset="0"/>
            </a:endParaRPr>
          </a:p>
          <a:p>
            <a:pPr marL="409576" lvl="1" indent="-7938" algn="l" rtl="0">
              <a:lnSpc>
                <a:spcPct val="100000"/>
              </a:lnSpc>
              <a:spcBef>
                <a:spcPts val="800"/>
              </a:spcBef>
              <a:spcAft>
                <a:spcPts val="0"/>
              </a:spcAft>
              <a:buClr>
                <a:schemeClr val="dk1"/>
              </a:buClr>
              <a:buSzPts val="1800"/>
              <a:buFont typeface="Arial"/>
              <a:buChar char="•"/>
            </a:pPr>
            <a:r>
              <a:rPr lang="en-US" sz="1800">
                <a:latin typeface="Segoe UI" panose="020B0502040204020203" pitchFamily="34" charset="0"/>
                <a:cs typeface="Segoe UI" panose="020B0502040204020203" pitchFamily="34" charset="0"/>
              </a:rPr>
              <a:t> 784 input – 27 output (activation: tanh)</a:t>
            </a:r>
            <a:endParaRPr>
              <a:latin typeface="Segoe UI" panose="020B0502040204020203" pitchFamily="34" charset="0"/>
              <a:cs typeface="Segoe UI" panose="020B0502040204020203" pitchFamily="34" charset="0"/>
            </a:endParaRPr>
          </a:p>
          <a:p>
            <a:pPr marL="409576" lvl="1" indent="-7938" algn="l" rtl="0">
              <a:lnSpc>
                <a:spcPct val="100000"/>
              </a:lnSpc>
              <a:spcBef>
                <a:spcPts val="800"/>
              </a:spcBef>
              <a:spcAft>
                <a:spcPts val="0"/>
              </a:spcAft>
              <a:buClr>
                <a:schemeClr val="dk1"/>
              </a:buClr>
              <a:buSzPts val="1800"/>
              <a:buFont typeface="Arial"/>
              <a:buChar char="•"/>
            </a:pPr>
            <a:r>
              <a:rPr lang="en-US" sz="1800">
                <a:latin typeface="Segoe UI" panose="020B0502040204020203" pitchFamily="34" charset="0"/>
                <a:cs typeface="Segoe UI" panose="020B0502040204020203" pitchFamily="34" charset="0"/>
              </a:rPr>
              <a:t> 784 input – 27 output (activation: relu)</a:t>
            </a:r>
            <a:endParaRPr>
              <a:latin typeface="Segoe UI" panose="020B0502040204020203" pitchFamily="34" charset="0"/>
              <a:cs typeface="Segoe UI" panose="020B0502040204020203" pitchFamily="34" charset="0"/>
            </a:endParaRPr>
          </a:p>
          <a:p>
            <a:pPr marL="409576" lvl="1" indent="106361" algn="l" rtl="0">
              <a:lnSpc>
                <a:spcPct val="100000"/>
              </a:lnSpc>
              <a:spcBef>
                <a:spcPts val="800"/>
              </a:spcBef>
              <a:spcAft>
                <a:spcPts val="0"/>
              </a:spcAft>
              <a:buClr>
                <a:schemeClr val="dk1"/>
              </a:buClr>
              <a:buSzPts val="1800"/>
              <a:buFont typeface="Arial"/>
              <a:buNone/>
            </a:pPr>
            <a:endParaRPr sz="1800">
              <a:latin typeface="Segoe UI" panose="020B0502040204020203" pitchFamily="34" charset="0"/>
              <a:cs typeface="Segoe UI" panose="020B0502040204020203" pitchFamily="34" charset="0"/>
            </a:endParaRPr>
          </a:p>
        </p:txBody>
      </p:sp>
      <p:sp>
        <p:nvSpPr>
          <p:cNvPr id="137" name="Google Shape;137;p6"/>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Bộ phân lớp</a:t>
            </a:r>
            <a:endParaRPr>
              <a:latin typeface="Segoe UI" panose="020B0502040204020203" pitchFamily="34" charset="0"/>
              <a:cs typeface="Segoe UI" panose="020B0502040204020203" pitchFamily="34" charset="0"/>
            </a:endParaRPr>
          </a:p>
        </p:txBody>
      </p:sp>
      <p:pic>
        <p:nvPicPr>
          <p:cNvPr id="138" name="Google Shape;138;p6" descr="Sentiment Classification Using BERT - GeeksforGeeks"/>
          <p:cNvPicPr preferRelativeResize="0"/>
          <p:nvPr/>
        </p:nvPicPr>
        <p:blipFill rotWithShape="1">
          <a:blip r:embed="rId3">
            <a:alphaModFix/>
          </a:blip>
          <a:srcRect/>
          <a:stretch/>
        </p:blipFill>
        <p:spPr>
          <a:xfrm>
            <a:off x="8817465" y="2927495"/>
            <a:ext cx="1609797" cy="12097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9" name="Google Shape;139;p6" descr="Mạng thần kinh nhân tạo – Wikipedia tiếng Việt"/>
          <p:cNvPicPr preferRelativeResize="0"/>
          <p:nvPr/>
        </p:nvPicPr>
        <p:blipFill rotWithShape="1">
          <a:blip r:embed="rId4">
            <a:alphaModFix/>
          </a:blip>
          <a:srcRect/>
          <a:stretch/>
        </p:blipFill>
        <p:spPr>
          <a:xfrm>
            <a:off x="8964741" y="4710659"/>
            <a:ext cx="1315247" cy="1218231"/>
          </a:xfrm>
          <a:prstGeom prst="rect">
            <a:avLst/>
          </a:prstGeom>
          <a:noFill/>
          <a:ln>
            <a:noFill/>
          </a:ln>
        </p:spPr>
      </p:pic>
      <p:sp>
        <p:nvSpPr>
          <p:cNvPr id="4" name="Rectangle 3">
            <a:extLst>
              <a:ext uri="{FF2B5EF4-FFF2-40B4-BE49-F238E27FC236}">
                <a16:creationId xmlns:a16="http://schemas.microsoft.com/office/drawing/2014/main" id="{E3D4BCF0-F20C-4BCC-8209-6813336F3EF1}"/>
              </a:ext>
            </a:extLst>
          </p:cNvPr>
          <p:cNvSpPr/>
          <p:nvPr/>
        </p:nvSpPr>
        <p:spPr>
          <a:xfrm>
            <a:off x="8703733" y="1309423"/>
            <a:ext cx="1837267" cy="299522"/>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text</a:t>
            </a:r>
          </a:p>
        </p:txBody>
      </p:sp>
      <p:sp>
        <p:nvSpPr>
          <p:cNvPr id="10" name="Rectangle 9">
            <a:extLst>
              <a:ext uri="{FF2B5EF4-FFF2-40B4-BE49-F238E27FC236}">
                <a16:creationId xmlns:a16="http://schemas.microsoft.com/office/drawing/2014/main" id="{55C74EAC-353C-4B19-9C27-0E19AD7958E5}"/>
              </a:ext>
            </a:extLst>
          </p:cNvPr>
          <p:cNvSpPr/>
          <p:nvPr/>
        </p:nvSpPr>
        <p:spPr>
          <a:xfrm>
            <a:off x="8703733" y="2094782"/>
            <a:ext cx="1837267" cy="29952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6" name="Arrow: Down 5">
            <a:extLst>
              <a:ext uri="{FF2B5EF4-FFF2-40B4-BE49-F238E27FC236}">
                <a16:creationId xmlns:a16="http://schemas.microsoft.com/office/drawing/2014/main" id="{D7A746E7-1F3D-46D0-945A-F0D352954837}"/>
              </a:ext>
            </a:extLst>
          </p:cNvPr>
          <p:cNvSpPr/>
          <p:nvPr/>
        </p:nvSpPr>
        <p:spPr>
          <a:xfrm>
            <a:off x="9506479" y="1614287"/>
            <a:ext cx="231772" cy="462218"/>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2122E846-3197-4100-964A-F355EC56D1DC}"/>
              </a:ext>
            </a:extLst>
          </p:cNvPr>
          <p:cNvSpPr/>
          <p:nvPr/>
        </p:nvSpPr>
        <p:spPr>
          <a:xfrm>
            <a:off x="9506479" y="2394304"/>
            <a:ext cx="231772" cy="459353"/>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762BA0D-777F-421C-9584-7EFEAB370156}"/>
              </a:ext>
            </a:extLst>
          </p:cNvPr>
          <p:cNvSpPr/>
          <p:nvPr/>
        </p:nvSpPr>
        <p:spPr>
          <a:xfrm>
            <a:off x="9506479" y="4208409"/>
            <a:ext cx="231772" cy="450860"/>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B9BB59-D60D-430D-9356-201D850400EE}"/>
              </a:ext>
            </a:extLst>
          </p:cNvPr>
          <p:cNvSpPr/>
          <p:nvPr/>
        </p:nvSpPr>
        <p:spPr>
          <a:xfrm>
            <a:off x="8742395" y="6259611"/>
            <a:ext cx="1837267" cy="299522"/>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p:txBody>
      </p:sp>
      <p:sp>
        <p:nvSpPr>
          <p:cNvPr id="12" name="Arrow: Down 11">
            <a:extLst>
              <a:ext uri="{FF2B5EF4-FFF2-40B4-BE49-F238E27FC236}">
                <a16:creationId xmlns:a16="http://schemas.microsoft.com/office/drawing/2014/main" id="{5FFD5041-5F79-4B1A-9BC9-C31ECB6F9F03}"/>
              </a:ext>
            </a:extLst>
          </p:cNvPr>
          <p:cNvSpPr/>
          <p:nvPr/>
        </p:nvSpPr>
        <p:spPr>
          <a:xfrm>
            <a:off x="9545142" y="5928889"/>
            <a:ext cx="193109" cy="330721"/>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body" idx="1"/>
          </p:nvPr>
        </p:nvSpPr>
        <p:spPr>
          <a:xfrm>
            <a:off x="604433" y="1604210"/>
            <a:ext cx="5491567" cy="48051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
              <a:buNone/>
            </a:pPr>
            <a:r>
              <a:rPr lang="en-US" sz="1400">
                <a:latin typeface="Segoe UI" panose="020B0502040204020203" pitchFamily="34" charset="0"/>
                <a:cs typeface="Segoe UI" panose="020B0502040204020203" pitchFamily="34" charset="0"/>
              </a:rPr>
              <a:t>Hyperparameters:</a:t>
            </a:r>
            <a:endParaRPr>
              <a:latin typeface="Segoe UI" panose="020B0502040204020203" pitchFamily="34" charset="0"/>
              <a:cs typeface="Segoe UI" panose="020B0502040204020203" pitchFamily="34" charset="0"/>
            </a:endParaRPr>
          </a:p>
          <a:p>
            <a:pPr marL="409576" lvl="1" indent="-7938" algn="l" rtl="0">
              <a:lnSpc>
                <a:spcPct val="90000"/>
              </a:lnSpc>
              <a:spcBef>
                <a:spcPts val="1800"/>
              </a:spcBef>
              <a:spcAft>
                <a:spcPts val="0"/>
              </a:spcAft>
              <a:buClr>
                <a:schemeClr val="dk1"/>
              </a:buClr>
              <a:buSzPts val="1400"/>
              <a:buFont typeface="Arial"/>
              <a:buChar char="•"/>
            </a:pPr>
            <a:r>
              <a:rPr lang="en-US" sz="1400">
                <a:latin typeface="Segoe UI" panose="020B0502040204020203" pitchFamily="34" charset="0"/>
                <a:cs typeface="Segoe UI" panose="020B0502040204020203" pitchFamily="34" charset="0"/>
              </a:rPr>
              <a:t> Optimizer: Adam</a:t>
            </a:r>
            <a:endParaRPr>
              <a:latin typeface="Segoe UI" panose="020B0502040204020203" pitchFamily="34" charset="0"/>
              <a:cs typeface="Segoe UI" panose="020B0502040204020203" pitchFamily="34" charset="0"/>
            </a:endParaRPr>
          </a:p>
          <a:p>
            <a:pPr marL="409576" lvl="1" indent="-7938" algn="l" rtl="0">
              <a:lnSpc>
                <a:spcPct val="90000"/>
              </a:lnSpc>
              <a:spcBef>
                <a:spcPts val="1800"/>
              </a:spcBef>
              <a:spcAft>
                <a:spcPts val="0"/>
              </a:spcAft>
              <a:buClr>
                <a:schemeClr val="dk1"/>
              </a:buClr>
              <a:buSzPts val="1400"/>
              <a:buFont typeface="Arial"/>
              <a:buChar char="•"/>
            </a:pPr>
            <a:r>
              <a:rPr lang="en-US" sz="1400">
                <a:latin typeface="Segoe UI" panose="020B0502040204020203" pitchFamily="34" charset="0"/>
                <a:cs typeface="Segoe UI" panose="020B0502040204020203" pitchFamily="34" charset="0"/>
              </a:rPr>
              <a:t> Learning rate: 3e-5</a:t>
            </a:r>
            <a:endParaRPr>
              <a:latin typeface="Segoe UI" panose="020B0502040204020203" pitchFamily="34" charset="0"/>
              <a:cs typeface="Segoe UI" panose="020B0502040204020203" pitchFamily="34" charset="0"/>
            </a:endParaRPr>
          </a:p>
          <a:p>
            <a:pPr marL="409576" lvl="1" indent="-7938" algn="l" rtl="0">
              <a:lnSpc>
                <a:spcPct val="90000"/>
              </a:lnSpc>
              <a:spcBef>
                <a:spcPts val="1800"/>
              </a:spcBef>
              <a:spcAft>
                <a:spcPts val="0"/>
              </a:spcAft>
              <a:buClr>
                <a:schemeClr val="dk1"/>
              </a:buClr>
              <a:buSzPts val="1400"/>
              <a:buFont typeface="Arial"/>
              <a:buChar char="•"/>
            </a:pPr>
            <a:r>
              <a:rPr lang="en-US" sz="1400">
                <a:latin typeface="Segoe UI" panose="020B0502040204020203" pitchFamily="34" charset="0"/>
                <a:cs typeface="Segoe UI" panose="020B0502040204020203" pitchFamily="34" charset="0"/>
              </a:rPr>
              <a:t> Epochs: 10</a:t>
            </a:r>
            <a:endParaRPr>
              <a:latin typeface="Segoe UI" panose="020B0502040204020203" pitchFamily="34" charset="0"/>
              <a:cs typeface="Segoe UI" panose="020B0502040204020203" pitchFamily="34" charset="0"/>
            </a:endParaRPr>
          </a:p>
          <a:p>
            <a:pPr marL="409576" lvl="1" indent="-7938" algn="l" rtl="0">
              <a:lnSpc>
                <a:spcPct val="90000"/>
              </a:lnSpc>
              <a:spcBef>
                <a:spcPts val="1800"/>
              </a:spcBef>
              <a:spcAft>
                <a:spcPts val="0"/>
              </a:spcAft>
              <a:buClr>
                <a:schemeClr val="dk1"/>
              </a:buClr>
              <a:buSzPts val="1400"/>
              <a:buFont typeface="Arial"/>
              <a:buChar char="•"/>
            </a:pPr>
            <a:r>
              <a:rPr lang="en-US" sz="1400">
                <a:latin typeface="Segoe UI" panose="020B0502040204020203" pitchFamily="34" charset="0"/>
                <a:cs typeface="Segoe UI" panose="020B0502040204020203" pitchFamily="34" charset="0"/>
              </a:rPr>
              <a:t> Max_len: 512</a:t>
            </a:r>
            <a:endParaRPr>
              <a:latin typeface="Segoe UI" panose="020B0502040204020203" pitchFamily="34" charset="0"/>
              <a:cs typeface="Segoe UI" panose="020B0502040204020203" pitchFamily="34" charset="0"/>
            </a:endParaRPr>
          </a:p>
        </p:txBody>
      </p:sp>
      <p:sp>
        <p:nvSpPr>
          <p:cNvPr id="146" name="Google Shape;146;p7"/>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Bộ phân lớp</a:t>
            </a:r>
            <a:endParaRPr>
              <a:latin typeface="Segoe UI" panose="020B0502040204020203" pitchFamily="34" charset="0"/>
              <a:cs typeface="Segoe UI" panose="020B0502040204020203" pitchFamily="34" charset="0"/>
            </a:endParaRPr>
          </a:p>
        </p:txBody>
      </p:sp>
      <p:pic>
        <p:nvPicPr>
          <p:cNvPr id="147" name="Google Shape;147;p7"/>
          <p:cNvPicPr preferRelativeResize="0"/>
          <p:nvPr/>
        </p:nvPicPr>
        <p:blipFill rotWithShape="1">
          <a:blip r:embed="rId3">
            <a:alphaModFix/>
          </a:blip>
          <a:srcRect/>
          <a:stretch/>
        </p:blipFill>
        <p:spPr>
          <a:xfrm>
            <a:off x="7126072" y="1885463"/>
            <a:ext cx="3144904" cy="42426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body" idx="1"/>
          </p:nvPr>
        </p:nvSpPr>
        <p:spPr>
          <a:xfrm>
            <a:off x="604433" y="1604210"/>
            <a:ext cx="5491567" cy="1824789"/>
          </a:xfrm>
          <a:prstGeom prst="rect">
            <a:avLst/>
          </a:prstGeom>
          <a:noFill/>
          <a:ln>
            <a:noFill/>
          </a:ln>
        </p:spPr>
        <p:txBody>
          <a:bodyPr spcFirstLastPara="1" wrap="square" lIns="91425" tIns="45700" rIns="91425" bIns="45700" anchor="t" anchorCtr="0">
            <a:noAutofit/>
          </a:bodyPr>
          <a:lstStyle/>
          <a:p>
            <a:pPr marL="0" lvl="0" indent="-22225" algn="l" rtl="0">
              <a:lnSpc>
                <a:spcPct val="90000"/>
              </a:lnSpc>
              <a:spcBef>
                <a:spcPts val="0"/>
              </a:spcBef>
              <a:spcAft>
                <a:spcPts val="0"/>
              </a:spcAft>
              <a:buClr>
                <a:schemeClr val="dk1"/>
              </a:buClr>
              <a:buSzPts val="350"/>
              <a:buFont typeface="Quattrocento Sans"/>
              <a:buChar char=" "/>
            </a:pPr>
            <a:r>
              <a:rPr lang="en-US" sz="1400">
                <a:latin typeface="Segoe UI" panose="020B0502040204020203" pitchFamily="34" charset="0"/>
                <a:cs typeface="Segoe UI" panose="020B0502040204020203" pitchFamily="34" charset="0"/>
              </a:rPr>
              <a:t>- </a:t>
            </a:r>
            <a:r>
              <a:rPr lang="en-US" sz="1400" b="1">
                <a:latin typeface="Segoe UI" panose="020B0502040204020203" pitchFamily="34" charset="0"/>
                <a:cs typeface="Segoe UI" panose="020B0502040204020203" pitchFamily="34" charset="0"/>
              </a:rPr>
              <a:t>VNTC: </a:t>
            </a:r>
            <a:r>
              <a:rPr lang="en-US" sz="1400">
                <a:latin typeface="Segoe UI" panose="020B0502040204020203" pitchFamily="34" charset="0"/>
                <a:cs typeface="Segoe UI" panose="020B0502040204020203" pitchFamily="34" charset="0"/>
              </a:rPr>
              <a:t>sử dụng bộ 27topics gồm </a:t>
            </a:r>
            <a:r>
              <a:rPr lang="en-US" sz="1400" b="1">
                <a:latin typeface="Segoe UI" panose="020B0502040204020203" pitchFamily="34" charset="0"/>
                <a:cs typeface="Segoe UI" panose="020B0502040204020203" pitchFamily="34" charset="0"/>
              </a:rPr>
              <a:t>27 chủ đề</a:t>
            </a:r>
            <a:r>
              <a:rPr lang="en-US" sz="1400">
                <a:latin typeface="Segoe UI" panose="020B0502040204020203" pitchFamily="34" charset="0"/>
                <a:cs typeface="Segoe UI" panose="020B0502040204020203" pitchFamily="34" charset="0"/>
              </a:rPr>
              <a:t>: </a:t>
            </a:r>
            <a:r>
              <a:rPr lang="en-US" sz="1400" b="0" i="0">
                <a:latin typeface="Segoe UI" panose="020B0502040204020203" pitchFamily="34" charset="0"/>
                <a:cs typeface="Segoe UI" panose="020B0502040204020203" pitchFamily="34" charset="0"/>
              </a:rPr>
              <a:t>'Am_nhac', 'Am_thuc', 'Bat_dong_san', 'Bong_da', 'Chung_khoan', 'Cum_ga', 'Cuoc_song_do_day', 'Du_hoc', 'Du_lich', 'Duong_vao_WTO', 'Gia_dinh', 'Giai_tri_tin_hoc', 'Giao_duc', 'Gioi_tinh', 'Hackers_va_Virus', 'Hinh_su', 'Khong_gian_song', 'Kinh_doanh_quoc_te', 'Lam_dep', 'Loi_song', 'Mua_sam', 'My_thuat', 'San_khau_dien_anh', 'San_pham_tin_hoc_moi', 'Tennis', 'The_gioi_tre', 'Thoi_trang'</a:t>
            </a:r>
            <a:endParaRPr sz="1400">
              <a:latin typeface="Segoe UI" panose="020B0502040204020203" pitchFamily="34" charset="0"/>
              <a:cs typeface="Segoe UI" panose="020B0502040204020203" pitchFamily="34" charset="0"/>
            </a:endParaRPr>
          </a:p>
        </p:txBody>
      </p:sp>
      <p:sp>
        <p:nvSpPr>
          <p:cNvPr id="154" name="Google Shape;154;p8"/>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Dataset</a:t>
            </a:r>
            <a:endParaRPr>
              <a:latin typeface="Segoe UI" panose="020B0502040204020203" pitchFamily="34" charset="0"/>
              <a:cs typeface="Segoe UI" panose="020B0502040204020203" pitchFamily="34" charset="0"/>
            </a:endParaRPr>
          </a:p>
        </p:txBody>
      </p:sp>
      <p:pic>
        <p:nvPicPr>
          <p:cNvPr id="155" name="Google Shape;155;p8"/>
          <p:cNvPicPr preferRelativeResize="0"/>
          <p:nvPr/>
        </p:nvPicPr>
        <p:blipFill rotWithShape="1">
          <a:blip r:embed="rId3">
            <a:alphaModFix/>
          </a:blip>
          <a:srcRect/>
          <a:stretch/>
        </p:blipFill>
        <p:spPr>
          <a:xfrm>
            <a:off x="6812863" y="1387525"/>
            <a:ext cx="4774703" cy="4298167"/>
          </a:xfrm>
          <a:prstGeom prst="rect">
            <a:avLst/>
          </a:prstGeom>
          <a:noFill/>
          <a:ln>
            <a:noFill/>
          </a:ln>
        </p:spPr>
      </p:pic>
      <p:sp>
        <p:nvSpPr>
          <p:cNvPr id="156" name="Google Shape;156;p8"/>
          <p:cNvSpPr txBox="1"/>
          <p:nvPr/>
        </p:nvSpPr>
        <p:spPr>
          <a:xfrm>
            <a:off x="604432" y="3836818"/>
            <a:ext cx="5491567" cy="2572554"/>
          </a:xfrm>
          <a:prstGeom prst="rect">
            <a:avLst/>
          </a:prstGeom>
          <a:noFill/>
          <a:ln>
            <a:noFill/>
          </a:ln>
        </p:spPr>
        <p:txBody>
          <a:bodyPr spcFirstLastPara="1" wrap="square" lIns="91425" tIns="45700" rIns="91425" bIns="45700" anchor="t" anchorCtr="0">
            <a:noAutofit/>
          </a:bodyPr>
          <a:lstStyle/>
          <a:p>
            <a:pPr marL="0" marR="0" lvl="0" indent="-22225" algn="l" rtl="0">
              <a:lnSpc>
                <a:spcPct val="90000"/>
              </a:lnSpc>
              <a:spcBef>
                <a:spcPts val="0"/>
              </a:spcBef>
              <a:spcAft>
                <a:spcPts val="0"/>
              </a:spcAft>
              <a:buClr>
                <a:schemeClr val="dk1"/>
              </a:buClr>
              <a:buSzPts val="350"/>
              <a:buFont typeface="Quattrocento Sans"/>
              <a:buChar char=" "/>
            </a:pPr>
            <a:r>
              <a:rPr lang="en-US" sz="1400" b="0" i="0" u="none" strike="noStrike" cap="none">
                <a:solidFill>
                  <a:schemeClr val="dk1"/>
                </a:solidFill>
                <a:latin typeface="Quattrocento Sans"/>
                <a:ea typeface="Quattrocento Sans"/>
                <a:cs typeface="Quattrocento Sans"/>
                <a:sym typeface="Quattrocento Sans"/>
              </a:rPr>
              <a:t>- </a:t>
            </a:r>
            <a:r>
              <a:rPr lang="en-US" sz="1400" b="1" i="0" u="none" strike="noStrike" cap="none">
                <a:solidFill>
                  <a:schemeClr val="dk1"/>
                </a:solidFill>
                <a:latin typeface="Quattrocento Sans"/>
                <a:ea typeface="Quattrocento Sans"/>
                <a:cs typeface="Quattrocento Sans"/>
                <a:sym typeface="Quattrocento Sans"/>
              </a:rPr>
              <a:t>New-Corpus: </a:t>
            </a:r>
            <a:r>
              <a:rPr lang="en-US" sz="1400" b="0" i="0" u="none" strike="noStrike" cap="none">
                <a:solidFill>
                  <a:srgbClr val="24292F"/>
                </a:solidFill>
                <a:latin typeface="Quattrocento Sans"/>
                <a:ea typeface="Quattrocento Sans"/>
                <a:cs typeface="Quattrocento Sans"/>
                <a:sym typeface="Quattrocento Sans"/>
              </a:rPr>
              <a:t>Trích xuất từ khoảng 14.896.998 bài báo trên internet bao gồm nhiều báo Việt Nam, gồm </a:t>
            </a:r>
            <a:r>
              <a:rPr lang="en-US" sz="1400" b="1" i="0" u="none" strike="noStrike" cap="none">
                <a:solidFill>
                  <a:srgbClr val="24292F"/>
                </a:solidFill>
                <a:latin typeface="Quattrocento Sans"/>
                <a:ea typeface="Quattrocento Sans"/>
                <a:cs typeface="Quattrocento Sans"/>
                <a:sym typeface="Quattrocento Sans"/>
              </a:rPr>
              <a:t>14 chủ đề</a:t>
            </a:r>
            <a:r>
              <a:rPr lang="en-US" sz="1400" b="0" i="0" u="none" strike="noStrike" cap="none">
                <a:solidFill>
                  <a:srgbClr val="24292F"/>
                </a:solidFill>
                <a:latin typeface="Quattrocento Sans"/>
                <a:ea typeface="Quattrocento Sans"/>
                <a:cs typeface="Quattrocento Sans"/>
                <a:sym typeface="Quattrocento Sans"/>
              </a:rPr>
              <a:t>: Công nghệ, Đời sống, Giải trí, Giáo dục, Khoa học, Kinh tế, Nhà đất, None, Pháp luật, Thế giới, Thể thao, Văn hóa, Xã hội, Xe cộ</a:t>
            </a:r>
            <a:endParaRPr sz="1400" b="0" i="0" u="none" strike="noStrike" cap="none">
              <a:solidFill>
                <a:srgbClr val="24292F"/>
              </a:solidFill>
              <a:latin typeface="Quattrocento Sans"/>
              <a:ea typeface="Quattrocento Sans"/>
              <a:cs typeface="Quattrocento Sans"/>
              <a:sym typeface="Quattrocento Sans"/>
            </a:endParaRPr>
          </a:p>
          <a:p>
            <a:pPr marL="409576" marR="0" lvl="1" indent="-7938" algn="l" rtl="0">
              <a:lnSpc>
                <a:spcPct val="90000"/>
              </a:lnSpc>
              <a:spcBef>
                <a:spcPts val="1800"/>
              </a:spcBef>
              <a:spcAft>
                <a:spcPts val="0"/>
              </a:spcAft>
              <a:buClr>
                <a:srgbClr val="24292F"/>
              </a:buClr>
              <a:buSzPts val="1400"/>
              <a:buFont typeface="Quattrocento Sans"/>
              <a:buChar char=" "/>
            </a:pPr>
            <a:r>
              <a:rPr lang="en-US" sz="1400" b="0" i="0" u="none" strike="noStrike" cap="none">
                <a:solidFill>
                  <a:srgbClr val="24292F"/>
                </a:solidFill>
                <a:latin typeface="Quattrocento Sans"/>
                <a:ea typeface="Quattrocento Sans"/>
                <a:cs typeface="Quattrocento Sans"/>
                <a:sym typeface="Quattrocento Sans"/>
              </a:rPr>
              <a:t>- Lấy 10000 mẫu ở mỗi chủ đề gồm </a:t>
            </a:r>
            <a:r>
              <a:rPr lang="en-US" sz="1400" b="0" i="0" u="sng" strike="noStrike" cap="none">
                <a:solidFill>
                  <a:srgbClr val="24292F"/>
                </a:solidFill>
                <a:latin typeface="Quattrocento Sans"/>
                <a:ea typeface="Quattrocento Sans"/>
                <a:cs typeface="Quattrocento Sans"/>
                <a:sym typeface="Quattrocento Sans"/>
              </a:rPr>
              <a:t>tiêu đề + trích dẫn ngắn</a:t>
            </a:r>
            <a:endParaRPr sz="1400" b="0" i="0" u="sng" strike="noStrike" cap="none">
              <a:solidFill>
                <a:srgbClr val="24292F"/>
              </a:solidFill>
              <a:latin typeface="Quattrocento Sans"/>
              <a:ea typeface="Quattrocento Sans"/>
              <a:cs typeface="Quattrocento Sans"/>
              <a:sym typeface="Quattrocento Sans"/>
            </a:endParaRPr>
          </a:p>
          <a:p>
            <a:pPr marL="0" marR="0" lvl="0" indent="0" algn="l" rtl="0">
              <a:lnSpc>
                <a:spcPct val="90000"/>
              </a:lnSpc>
              <a:spcBef>
                <a:spcPts val="2200"/>
              </a:spcBef>
              <a:spcAft>
                <a:spcPts val="0"/>
              </a:spcAft>
              <a:buClr>
                <a:schemeClr val="dk1"/>
              </a:buClr>
              <a:buSzPts val="350"/>
              <a:buFont typeface="Quattrocento Sans"/>
              <a:buNone/>
            </a:pPr>
            <a:endParaRPr sz="14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aphicFrame>
        <p:nvGraphicFramePr>
          <p:cNvPr id="162" name="Google Shape;162;p9"/>
          <p:cNvGraphicFramePr/>
          <p:nvPr/>
        </p:nvGraphicFramePr>
        <p:xfrm>
          <a:off x="604030" y="1899138"/>
          <a:ext cx="10982375" cy="3934525"/>
        </p:xfrm>
        <a:graphic>
          <a:graphicData uri="http://schemas.openxmlformats.org/drawingml/2006/table">
            <a:tbl>
              <a:tblPr firstRow="1" bandRow="1">
                <a:noFill/>
                <a:tableStyleId>{8C325D94-A9FA-4669-90F4-458426DBD42B}</a:tableStyleId>
              </a:tblPr>
              <a:tblGrid>
                <a:gridCol w="2196475">
                  <a:extLst>
                    <a:ext uri="{9D8B030D-6E8A-4147-A177-3AD203B41FA5}">
                      <a16:colId xmlns:a16="http://schemas.microsoft.com/office/drawing/2014/main" val="20000"/>
                    </a:ext>
                  </a:extLst>
                </a:gridCol>
                <a:gridCol w="2196475">
                  <a:extLst>
                    <a:ext uri="{9D8B030D-6E8A-4147-A177-3AD203B41FA5}">
                      <a16:colId xmlns:a16="http://schemas.microsoft.com/office/drawing/2014/main" val="20001"/>
                    </a:ext>
                  </a:extLst>
                </a:gridCol>
                <a:gridCol w="2196475">
                  <a:extLst>
                    <a:ext uri="{9D8B030D-6E8A-4147-A177-3AD203B41FA5}">
                      <a16:colId xmlns:a16="http://schemas.microsoft.com/office/drawing/2014/main" val="20002"/>
                    </a:ext>
                  </a:extLst>
                </a:gridCol>
                <a:gridCol w="2196475">
                  <a:extLst>
                    <a:ext uri="{9D8B030D-6E8A-4147-A177-3AD203B41FA5}">
                      <a16:colId xmlns:a16="http://schemas.microsoft.com/office/drawing/2014/main" val="20003"/>
                    </a:ext>
                  </a:extLst>
                </a:gridCol>
                <a:gridCol w="2196475">
                  <a:extLst>
                    <a:ext uri="{9D8B030D-6E8A-4147-A177-3AD203B41FA5}">
                      <a16:colId xmlns:a16="http://schemas.microsoft.com/office/drawing/2014/main" val="20004"/>
                    </a:ext>
                  </a:extLst>
                </a:gridCol>
              </a:tblGrid>
              <a:tr h="562075">
                <a:tc>
                  <a:txBody>
                    <a:bodyPr/>
                    <a:lstStyle/>
                    <a:p>
                      <a:pPr marL="0" marR="0" lvl="0" indent="0" algn="l" rtl="0">
                        <a:spcBef>
                          <a:spcPts val="0"/>
                        </a:spcBef>
                        <a:spcAft>
                          <a:spcPts val="0"/>
                        </a:spcAft>
                        <a:buNone/>
                      </a:pPr>
                      <a:r>
                        <a:rPr lang="en-US" sz="1400" u="none" strike="noStrike" cap="none"/>
                        <a:t>Model</a:t>
                      </a:r>
                      <a:endParaRPr/>
                    </a:p>
                  </a:txBody>
                  <a:tcPr marL="91450" marR="91450" marT="45725" marB="45725"/>
                </a:tc>
                <a:tc>
                  <a:txBody>
                    <a:bodyPr/>
                    <a:lstStyle/>
                    <a:p>
                      <a:pPr marL="0" marR="0" lvl="0" indent="0" algn="l" rtl="0">
                        <a:spcBef>
                          <a:spcPts val="0"/>
                        </a:spcBef>
                        <a:spcAft>
                          <a:spcPts val="0"/>
                        </a:spcAft>
                        <a:buNone/>
                      </a:pPr>
                      <a:r>
                        <a:rPr lang="en-US" sz="1400"/>
                        <a:t>Dataset</a:t>
                      </a:r>
                      <a:endParaRPr/>
                    </a:p>
                  </a:txBody>
                  <a:tcPr marL="91450" marR="91450" marT="45725" marB="45725"/>
                </a:tc>
                <a:tc>
                  <a:txBody>
                    <a:bodyPr/>
                    <a:lstStyle/>
                    <a:p>
                      <a:pPr marL="0" marR="0" lvl="0" indent="0" algn="l" rtl="0">
                        <a:spcBef>
                          <a:spcPts val="0"/>
                        </a:spcBef>
                        <a:spcAft>
                          <a:spcPts val="0"/>
                        </a:spcAft>
                        <a:buNone/>
                      </a:pPr>
                      <a:r>
                        <a:rPr lang="en-US" sz="1400"/>
                        <a:t>Max_len (bert)</a:t>
                      </a:r>
                      <a:endParaRPr/>
                    </a:p>
                  </a:txBody>
                  <a:tcPr marL="91450" marR="91450" marT="45725" marB="45725"/>
                </a:tc>
                <a:tc>
                  <a:txBody>
                    <a:bodyPr/>
                    <a:lstStyle/>
                    <a:p>
                      <a:pPr marL="0" marR="0" lvl="0" indent="0" algn="l" rtl="0">
                        <a:spcBef>
                          <a:spcPts val="0"/>
                        </a:spcBef>
                        <a:spcAft>
                          <a:spcPts val="0"/>
                        </a:spcAft>
                        <a:buNone/>
                      </a:pPr>
                      <a:r>
                        <a:rPr lang="en-US" sz="1400"/>
                        <a:t>Input (NN)</a:t>
                      </a:r>
                      <a:endParaRPr/>
                    </a:p>
                  </a:txBody>
                  <a:tcPr marL="91450" marR="91450" marT="45725" marB="45725"/>
                </a:tc>
                <a:tc>
                  <a:txBody>
                    <a:bodyPr/>
                    <a:lstStyle/>
                    <a:p>
                      <a:pPr marL="0" marR="0" lvl="0" indent="0" algn="l" rtl="0">
                        <a:spcBef>
                          <a:spcPts val="0"/>
                        </a:spcBef>
                        <a:spcAft>
                          <a:spcPts val="0"/>
                        </a:spcAft>
                        <a:buNone/>
                      </a:pPr>
                      <a:r>
                        <a:rPr lang="en-US" sz="1400"/>
                        <a:t>Result (test set)</a:t>
                      </a:r>
                      <a:endParaRPr/>
                    </a:p>
                  </a:txBody>
                  <a:tcPr marL="91450" marR="91450" marT="45725" marB="45725"/>
                </a:tc>
                <a:extLst>
                  <a:ext uri="{0D108BD9-81ED-4DB2-BD59-A6C34878D82A}">
                    <a16:rowId xmlns:a16="http://schemas.microsoft.com/office/drawing/2014/main" val="10000"/>
                  </a:ext>
                </a:extLst>
              </a:tr>
              <a:tr h="562075">
                <a:tc>
                  <a:txBody>
                    <a:bodyPr/>
                    <a:lstStyle/>
                    <a:p>
                      <a:pPr marL="0" marR="0" lvl="0" indent="0" algn="l" rtl="0">
                        <a:spcBef>
                          <a:spcPts val="0"/>
                        </a:spcBef>
                        <a:spcAft>
                          <a:spcPts val="0"/>
                        </a:spcAft>
                        <a:buNone/>
                      </a:pPr>
                      <a:r>
                        <a:rPr lang="en-US" sz="1400"/>
                        <a:t>Naïve Bayes</a:t>
                      </a:r>
                      <a:endParaRPr/>
                    </a:p>
                  </a:txBody>
                  <a:tcPr marL="91450" marR="91450" marT="45725" marB="45725"/>
                </a:tc>
                <a:tc>
                  <a:txBody>
                    <a:bodyPr/>
                    <a:lstStyle/>
                    <a:p>
                      <a:pPr marL="0" marR="0" lvl="0" indent="0" algn="l" rtl="0">
                        <a:spcBef>
                          <a:spcPts val="0"/>
                        </a:spcBef>
                        <a:spcAft>
                          <a:spcPts val="0"/>
                        </a:spcAft>
                        <a:buNone/>
                      </a:pPr>
                      <a:r>
                        <a:rPr lang="en-US" sz="1400"/>
                        <a:t>VNTC</a:t>
                      </a:r>
                      <a:endParaRPr/>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88.5% (hash_size=5000)</a:t>
                      </a:r>
                      <a:endParaRPr/>
                    </a:p>
                  </a:txBody>
                  <a:tcPr marL="91450" marR="91450" marT="45725" marB="45725"/>
                </a:tc>
                <a:extLst>
                  <a:ext uri="{0D108BD9-81ED-4DB2-BD59-A6C34878D82A}">
                    <a16:rowId xmlns:a16="http://schemas.microsoft.com/office/drawing/2014/main" val="10001"/>
                  </a:ext>
                </a:extLst>
              </a:tr>
              <a:tr h="562075">
                <a:tc>
                  <a:txBody>
                    <a:bodyPr/>
                    <a:lstStyle/>
                    <a:p>
                      <a:pPr marL="0" marR="0" lvl="0" indent="0" algn="l" rtl="0">
                        <a:spcBef>
                          <a:spcPts val="0"/>
                        </a:spcBef>
                        <a:spcAft>
                          <a:spcPts val="0"/>
                        </a:spcAft>
                        <a:buNone/>
                      </a:pPr>
                      <a:r>
                        <a:rPr lang="en-US" sz="1400"/>
                        <a:t>PhoBERT</a:t>
                      </a:r>
                      <a:endParaRPr sz="1400"/>
                    </a:p>
                  </a:txBody>
                  <a:tcPr marL="91450" marR="91450" marT="45725" marB="45725"/>
                </a:tc>
                <a:tc>
                  <a:txBody>
                    <a:bodyPr/>
                    <a:lstStyle/>
                    <a:p>
                      <a:pPr marL="0" marR="0" lvl="0" indent="0" algn="l" rtl="0">
                        <a:spcBef>
                          <a:spcPts val="0"/>
                        </a:spcBef>
                        <a:spcAft>
                          <a:spcPts val="0"/>
                        </a:spcAft>
                        <a:buNone/>
                      </a:pPr>
                      <a:r>
                        <a:rPr lang="en-US" sz="1400"/>
                        <a:t>New-Corpus</a:t>
                      </a:r>
                      <a:endParaRPr/>
                    </a:p>
                  </a:txBody>
                  <a:tcPr marL="91450" marR="91450" marT="45725" marB="45725"/>
                </a:tc>
                <a:tc>
                  <a:txBody>
                    <a:bodyPr/>
                    <a:lstStyle/>
                    <a:p>
                      <a:pPr marL="0" marR="0" lvl="0" indent="0" algn="l" rtl="0">
                        <a:spcBef>
                          <a:spcPts val="0"/>
                        </a:spcBef>
                        <a:spcAft>
                          <a:spcPts val="0"/>
                        </a:spcAft>
                        <a:buNone/>
                      </a:pPr>
                      <a:r>
                        <a:rPr lang="en-US" sz="1400"/>
                        <a:t>120</a:t>
                      </a:r>
                      <a:endParaRPr/>
                    </a:p>
                  </a:txBody>
                  <a:tcPr marL="91450" marR="91450" marT="45725" marB="45725"/>
                </a:tc>
                <a:tc>
                  <a:txBody>
                    <a:bodyPr/>
                    <a:lstStyle/>
                    <a:p>
                      <a:pPr marL="0" marR="0" lvl="0" indent="0" algn="l" rtl="0">
                        <a:spcBef>
                          <a:spcPts val="0"/>
                        </a:spcBef>
                        <a:spcAft>
                          <a:spcPts val="0"/>
                        </a:spcAft>
                        <a:buNone/>
                      </a:pPr>
                      <a:r>
                        <a:rPr lang="en-US" sz="1400"/>
                        <a:t>4096 input</a:t>
                      </a:r>
                      <a:endParaRPr/>
                    </a:p>
                  </a:txBody>
                  <a:tcPr marL="91450" marR="91450" marT="45725" marB="45725"/>
                </a:tc>
                <a:tc>
                  <a:txBody>
                    <a:bodyPr/>
                    <a:lstStyle/>
                    <a:p>
                      <a:pPr marL="0" marR="0" lvl="0" indent="0" algn="l" rtl="0">
                        <a:spcBef>
                          <a:spcPts val="0"/>
                        </a:spcBef>
                        <a:spcAft>
                          <a:spcPts val="0"/>
                        </a:spcAft>
                        <a:buNone/>
                      </a:pPr>
                      <a:r>
                        <a:rPr lang="en-US" sz="1400"/>
                        <a:t>66.3%</a:t>
                      </a:r>
                      <a:endParaRPr/>
                    </a:p>
                  </a:txBody>
                  <a:tcPr marL="91450" marR="91450" marT="45725" marB="45725"/>
                </a:tc>
                <a:extLst>
                  <a:ext uri="{0D108BD9-81ED-4DB2-BD59-A6C34878D82A}">
                    <a16:rowId xmlns:a16="http://schemas.microsoft.com/office/drawing/2014/main" val="10002"/>
                  </a:ext>
                </a:extLst>
              </a:tr>
              <a:tr h="562075">
                <a:tc>
                  <a:txBody>
                    <a:bodyPr/>
                    <a:lstStyle/>
                    <a:p>
                      <a:pPr marL="0" marR="0" lvl="0" indent="0" algn="l" rtl="0">
                        <a:spcBef>
                          <a:spcPts val="0"/>
                        </a:spcBef>
                        <a:spcAft>
                          <a:spcPts val="0"/>
                        </a:spcAft>
                        <a:buNone/>
                      </a:pPr>
                      <a:r>
                        <a:rPr lang="en-US" sz="1400"/>
                        <a:t>PhoBERT</a:t>
                      </a:r>
                      <a:endParaRPr sz="1400"/>
                    </a:p>
                  </a:txBody>
                  <a:tcPr marL="91450" marR="91450" marT="45725" marB="45725"/>
                </a:tc>
                <a:tc>
                  <a:txBody>
                    <a:bodyPr/>
                    <a:lstStyle/>
                    <a:p>
                      <a:pPr marL="0" marR="0" lvl="0" indent="0" algn="l" rtl="0">
                        <a:spcBef>
                          <a:spcPts val="0"/>
                        </a:spcBef>
                        <a:spcAft>
                          <a:spcPts val="0"/>
                        </a:spcAft>
                        <a:buNone/>
                      </a:pPr>
                      <a:r>
                        <a:rPr lang="en-US" sz="1400"/>
                        <a:t>VNTC</a:t>
                      </a:r>
                      <a:endParaRPr/>
                    </a:p>
                  </a:txBody>
                  <a:tcPr marL="91450" marR="91450" marT="45725" marB="45725"/>
                </a:tc>
                <a:tc>
                  <a:txBody>
                    <a:bodyPr/>
                    <a:lstStyle/>
                    <a:p>
                      <a:pPr marL="0" marR="0" lvl="0" indent="0" algn="l" rtl="0">
                        <a:spcBef>
                          <a:spcPts val="0"/>
                        </a:spcBef>
                        <a:spcAft>
                          <a:spcPts val="0"/>
                        </a:spcAft>
                        <a:buNone/>
                      </a:pPr>
                      <a:r>
                        <a:rPr lang="en-US" sz="1400"/>
                        <a:t>120</a:t>
                      </a:r>
                      <a:endParaRPr/>
                    </a:p>
                  </a:txBody>
                  <a:tcPr marL="91450" marR="91450" marT="45725" marB="45725"/>
                </a:tc>
                <a:tc>
                  <a:txBody>
                    <a:bodyPr/>
                    <a:lstStyle/>
                    <a:p>
                      <a:pPr marL="0" marR="0" lvl="0" indent="0" algn="l" rtl="0">
                        <a:spcBef>
                          <a:spcPts val="0"/>
                        </a:spcBef>
                        <a:spcAft>
                          <a:spcPts val="0"/>
                        </a:spcAft>
                        <a:buNone/>
                      </a:pPr>
                      <a:r>
                        <a:rPr lang="en-US" sz="1400"/>
                        <a:t>4096 input</a:t>
                      </a:r>
                      <a:endParaRPr/>
                    </a:p>
                  </a:txBody>
                  <a:tcPr marL="91450" marR="91450" marT="45725" marB="45725"/>
                </a:tc>
                <a:tc>
                  <a:txBody>
                    <a:bodyPr/>
                    <a:lstStyle/>
                    <a:p>
                      <a:pPr marL="0" marR="0" lvl="0" indent="0" algn="l" rtl="0">
                        <a:spcBef>
                          <a:spcPts val="0"/>
                        </a:spcBef>
                        <a:spcAft>
                          <a:spcPts val="0"/>
                        </a:spcAft>
                        <a:buNone/>
                      </a:pPr>
                      <a:r>
                        <a:rPr lang="en-US" sz="1400"/>
                        <a:t>88.66%</a:t>
                      </a:r>
                      <a:endParaRPr/>
                    </a:p>
                  </a:txBody>
                  <a:tcPr marL="91450" marR="91450" marT="45725" marB="45725"/>
                </a:tc>
                <a:extLst>
                  <a:ext uri="{0D108BD9-81ED-4DB2-BD59-A6C34878D82A}">
                    <a16:rowId xmlns:a16="http://schemas.microsoft.com/office/drawing/2014/main" val="10003"/>
                  </a:ext>
                </a:extLst>
              </a:tr>
              <a:tr h="562075">
                <a:tc>
                  <a:txBody>
                    <a:bodyPr/>
                    <a:lstStyle/>
                    <a:p>
                      <a:pPr marL="0" marR="0" lvl="0" indent="0" algn="l" rtl="0">
                        <a:spcBef>
                          <a:spcPts val="0"/>
                        </a:spcBef>
                        <a:spcAft>
                          <a:spcPts val="0"/>
                        </a:spcAft>
                        <a:buNone/>
                      </a:pPr>
                      <a:r>
                        <a:rPr lang="en-US" sz="1400"/>
                        <a:t>PhoBERT</a:t>
                      </a:r>
                      <a:endParaRPr sz="1400"/>
                    </a:p>
                  </a:txBody>
                  <a:tcPr marL="91450" marR="91450" marT="45725" marB="45725"/>
                </a:tc>
                <a:tc>
                  <a:txBody>
                    <a:bodyPr/>
                    <a:lstStyle/>
                    <a:p>
                      <a:pPr marL="0" marR="0" lvl="0" indent="0" algn="l" rtl="0">
                        <a:spcBef>
                          <a:spcPts val="0"/>
                        </a:spcBef>
                        <a:spcAft>
                          <a:spcPts val="0"/>
                        </a:spcAft>
                        <a:buNone/>
                      </a:pPr>
                      <a:r>
                        <a:rPr lang="en-US" sz="1400"/>
                        <a:t>VNTC</a:t>
                      </a:r>
                      <a:endParaRPr/>
                    </a:p>
                  </a:txBody>
                  <a:tcPr marL="91450" marR="91450" marT="45725" marB="45725"/>
                </a:tc>
                <a:tc>
                  <a:txBody>
                    <a:bodyPr/>
                    <a:lstStyle/>
                    <a:p>
                      <a:pPr marL="0" marR="0" lvl="0" indent="0" algn="l" rtl="0">
                        <a:spcBef>
                          <a:spcPts val="0"/>
                        </a:spcBef>
                        <a:spcAft>
                          <a:spcPts val="0"/>
                        </a:spcAft>
                        <a:buNone/>
                      </a:pPr>
                      <a:r>
                        <a:rPr lang="en-US" sz="1400"/>
                        <a:t>512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Quattrocento Sans"/>
                        <a:buNone/>
                      </a:pPr>
                      <a:r>
                        <a:rPr lang="en-US" sz="1400"/>
                        <a:t>4096 input</a:t>
                      </a:r>
                      <a:endParaRPr/>
                    </a:p>
                  </a:txBody>
                  <a:tcPr marL="91450" marR="91450" marT="45725" marB="45725"/>
                </a:tc>
                <a:tc>
                  <a:txBody>
                    <a:bodyPr/>
                    <a:lstStyle/>
                    <a:p>
                      <a:pPr marL="0" marR="0" lvl="0" indent="0" algn="l" rtl="0">
                        <a:spcBef>
                          <a:spcPts val="0"/>
                        </a:spcBef>
                        <a:spcAft>
                          <a:spcPts val="0"/>
                        </a:spcAft>
                        <a:buNone/>
                      </a:pPr>
                      <a:r>
                        <a:rPr lang="en-US" sz="1400"/>
                        <a:t>88.49%</a:t>
                      </a:r>
                      <a:endParaRPr/>
                    </a:p>
                  </a:txBody>
                  <a:tcPr marL="91450" marR="91450" marT="45725" marB="45725"/>
                </a:tc>
                <a:extLst>
                  <a:ext uri="{0D108BD9-81ED-4DB2-BD59-A6C34878D82A}">
                    <a16:rowId xmlns:a16="http://schemas.microsoft.com/office/drawing/2014/main" val="10004"/>
                  </a:ext>
                </a:extLst>
              </a:tr>
              <a:tr h="562075">
                <a:tc>
                  <a:txBody>
                    <a:bodyPr/>
                    <a:lstStyle/>
                    <a:p>
                      <a:pPr marL="0" marR="0" lvl="0" indent="0" algn="l" rtl="0">
                        <a:spcBef>
                          <a:spcPts val="0"/>
                        </a:spcBef>
                        <a:spcAft>
                          <a:spcPts val="0"/>
                        </a:spcAft>
                        <a:buNone/>
                      </a:pPr>
                      <a:r>
                        <a:rPr lang="en-US" sz="1400"/>
                        <a:t>PhoBERT</a:t>
                      </a:r>
                      <a:endParaRPr sz="1400"/>
                    </a:p>
                  </a:txBody>
                  <a:tcPr marL="91450" marR="91450" marT="45725" marB="45725">
                    <a:solidFill>
                      <a:srgbClr val="FEE599"/>
                    </a:solidFill>
                  </a:tcPr>
                </a:tc>
                <a:tc>
                  <a:txBody>
                    <a:bodyPr/>
                    <a:lstStyle/>
                    <a:p>
                      <a:pPr marL="0" marR="0" lvl="0" indent="0" algn="l" rtl="0">
                        <a:spcBef>
                          <a:spcPts val="0"/>
                        </a:spcBef>
                        <a:spcAft>
                          <a:spcPts val="0"/>
                        </a:spcAft>
                        <a:buNone/>
                      </a:pPr>
                      <a:r>
                        <a:rPr lang="en-US" sz="1400"/>
                        <a:t>VNTC</a:t>
                      </a:r>
                      <a:endParaRPr/>
                    </a:p>
                  </a:txBody>
                  <a:tcPr marL="91450" marR="91450" marT="45725" marB="45725">
                    <a:solidFill>
                      <a:srgbClr val="FEE599"/>
                    </a:solidFill>
                  </a:tcPr>
                </a:tc>
                <a:tc>
                  <a:txBody>
                    <a:bodyPr/>
                    <a:lstStyle/>
                    <a:p>
                      <a:pPr marL="0" marR="0" lvl="0" indent="0" algn="l" rtl="0">
                        <a:spcBef>
                          <a:spcPts val="0"/>
                        </a:spcBef>
                        <a:spcAft>
                          <a:spcPts val="0"/>
                        </a:spcAft>
                        <a:buNone/>
                      </a:pPr>
                      <a:r>
                        <a:rPr lang="en-US" sz="1400"/>
                        <a:t>512</a:t>
                      </a:r>
                      <a:endParaRPr/>
                    </a:p>
                  </a:txBody>
                  <a:tcPr marL="91450" marR="91450" marT="45725" marB="45725">
                    <a:solidFill>
                      <a:srgbClr val="FEE599"/>
                    </a:solidFill>
                  </a:tcPr>
                </a:tc>
                <a:tc>
                  <a:txBody>
                    <a:bodyPr/>
                    <a:lstStyle/>
                    <a:p>
                      <a:pPr marL="0" marR="0" lvl="0" indent="0" algn="l" rtl="0">
                        <a:lnSpc>
                          <a:spcPct val="100000"/>
                        </a:lnSpc>
                        <a:spcBef>
                          <a:spcPts val="0"/>
                        </a:spcBef>
                        <a:spcAft>
                          <a:spcPts val="0"/>
                        </a:spcAft>
                        <a:buClr>
                          <a:schemeClr val="dk1"/>
                        </a:buClr>
                        <a:buSzPts val="1400"/>
                        <a:buFont typeface="Quattrocento Sans"/>
                        <a:buNone/>
                      </a:pPr>
                      <a:r>
                        <a:rPr lang="en-US" sz="1400"/>
                        <a:t>784 input (relu)</a:t>
                      </a:r>
                      <a:endParaRPr/>
                    </a:p>
                    <a:p>
                      <a:pPr marL="0" marR="0" lvl="0" indent="0" algn="l" rtl="0">
                        <a:spcBef>
                          <a:spcPts val="0"/>
                        </a:spcBef>
                        <a:spcAft>
                          <a:spcPts val="0"/>
                        </a:spcAft>
                        <a:buNone/>
                      </a:pPr>
                      <a:endParaRPr sz="1400"/>
                    </a:p>
                  </a:txBody>
                  <a:tcPr marL="91450" marR="91450" marT="45725" marB="45725">
                    <a:solidFill>
                      <a:srgbClr val="FEE599"/>
                    </a:solidFill>
                  </a:tcPr>
                </a:tc>
                <a:tc>
                  <a:txBody>
                    <a:bodyPr/>
                    <a:lstStyle/>
                    <a:p>
                      <a:pPr marL="0" marR="0" lvl="0" indent="0" algn="l" rtl="0">
                        <a:spcBef>
                          <a:spcPts val="0"/>
                        </a:spcBef>
                        <a:spcAft>
                          <a:spcPts val="0"/>
                        </a:spcAft>
                        <a:buNone/>
                      </a:pPr>
                      <a:r>
                        <a:rPr lang="en-US" sz="1400"/>
                        <a:t>89.24%</a:t>
                      </a:r>
                      <a:endParaRPr/>
                    </a:p>
                  </a:txBody>
                  <a:tcPr marL="91450" marR="91450" marT="45725" marB="45725">
                    <a:solidFill>
                      <a:srgbClr val="FEE599"/>
                    </a:solidFill>
                  </a:tcPr>
                </a:tc>
                <a:extLst>
                  <a:ext uri="{0D108BD9-81ED-4DB2-BD59-A6C34878D82A}">
                    <a16:rowId xmlns:a16="http://schemas.microsoft.com/office/drawing/2014/main" val="10005"/>
                  </a:ext>
                </a:extLst>
              </a:tr>
              <a:tr h="562075">
                <a:tc>
                  <a:txBody>
                    <a:bodyPr/>
                    <a:lstStyle/>
                    <a:p>
                      <a:pPr marL="0" marR="0" lvl="0" indent="0" algn="l" rtl="0">
                        <a:spcBef>
                          <a:spcPts val="0"/>
                        </a:spcBef>
                        <a:spcAft>
                          <a:spcPts val="0"/>
                        </a:spcAft>
                        <a:buNone/>
                      </a:pPr>
                      <a:r>
                        <a:rPr lang="en-US" sz="1400"/>
                        <a:t>PhoBERT</a:t>
                      </a:r>
                      <a:endParaRPr sz="1400"/>
                    </a:p>
                  </a:txBody>
                  <a:tcPr marL="91450" marR="91450" marT="45725" marB="45725"/>
                </a:tc>
                <a:tc>
                  <a:txBody>
                    <a:bodyPr/>
                    <a:lstStyle/>
                    <a:p>
                      <a:pPr marL="0" marR="0" lvl="0" indent="0" algn="l" rtl="0">
                        <a:spcBef>
                          <a:spcPts val="0"/>
                        </a:spcBef>
                        <a:spcAft>
                          <a:spcPts val="0"/>
                        </a:spcAft>
                        <a:buNone/>
                      </a:pPr>
                      <a:r>
                        <a:rPr lang="en-US" sz="1400"/>
                        <a:t>VNTC</a:t>
                      </a:r>
                      <a:endParaRPr/>
                    </a:p>
                  </a:txBody>
                  <a:tcPr marL="91450" marR="91450" marT="45725" marB="45725"/>
                </a:tc>
                <a:tc>
                  <a:txBody>
                    <a:bodyPr/>
                    <a:lstStyle/>
                    <a:p>
                      <a:pPr marL="0" marR="0" lvl="0" indent="0" algn="l" rtl="0">
                        <a:spcBef>
                          <a:spcPts val="0"/>
                        </a:spcBef>
                        <a:spcAft>
                          <a:spcPts val="0"/>
                        </a:spcAft>
                        <a:buNone/>
                      </a:pPr>
                      <a:r>
                        <a:rPr lang="en-US" sz="1400"/>
                        <a:t>512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Quattrocento Sans"/>
                        <a:buNone/>
                      </a:pPr>
                      <a:r>
                        <a:rPr lang="en-US" sz="1400"/>
                        <a:t>784 input (tanh)</a:t>
                      </a:r>
                      <a:endParaRPr/>
                    </a:p>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88.44%</a:t>
                      </a:r>
                      <a:endParaRPr/>
                    </a:p>
                  </a:txBody>
                  <a:tcPr marL="91450" marR="91450" marT="45725" marB="45725"/>
                </a:tc>
                <a:extLst>
                  <a:ext uri="{0D108BD9-81ED-4DB2-BD59-A6C34878D82A}">
                    <a16:rowId xmlns:a16="http://schemas.microsoft.com/office/drawing/2014/main" val="10006"/>
                  </a:ext>
                </a:extLst>
              </a:tr>
            </a:tbl>
          </a:graphicData>
        </a:graphic>
      </p:graphicFrame>
      <p:sp>
        <p:nvSpPr>
          <p:cNvPr id="163" name="Google Shape;163;p9"/>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Thử nghiệm</a:t>
            </a:r>
            <a:endParaRPr>
              <a:latin typeface="Segoe UI" panose="020B0502040204020203" pitchFamily="34" charset="0"/>
              <a:cs typeface="Segoe UI" panose="020B0502040204020203" pitchFamily="34" charset="0"/>
            </a:endParaRPr>
          </a:p>
        </p:txBody>
      </p:sp>
      <p:sp>
        <p:nvSpPr>
          <p:cNvPr id="164" name="Google Shape;164;p9"/>
          <p:cNvSpPr txBox="1"/>
          <p:nvPr/>
        </p:nvSpPr>
        <p:spPr>
          <a:xfrm>
            <a:off x="604030" y="1418492"/>
            <a:ext cx="10982325" cy="339970"/>
          </a:xfrm>
          <a:prstGeom prst="rect">
            <a:avLst/>
          </a:prstGeom>
          <a:noFill/>
          <a:ln>
            <a:noFill/>
          </a:ln>
        </p:spPr>
        <p:txBody>
          <a:bodyPr spcFirstLastPara="1" wrap="square" lIns="91425" tIns="45700" rIns="91425" bIns="45700" anchor="t" anchorCtr="0">
            <a:noAutofit/>
          </a:bodyPr>
          <a:lstStyle/>
          <a:p>
            <a:pPr marL="0" marR="0" lvl="0" indent="0" algn="l" rtl="0">
              <a:lnSpc>
                <a:spcPct val="112500"/>
              </a:lnSpc>
              <a:spcBef>
                <a:spcPts val="0"/>
              </a:spcBef>
              <a:spcAft>
                <a:spcPts val="0"/>
              </a:spcAft>
              <a:buClr>
                <a:srgbClr val="3F3F3F"/>
              </a:buClr>
              <a:buSzPts val="1600"/>
              <a:buFont typeface="Quattrocento Sans"/>
              <a:buNone/>
            </a:pPr>
            <a:r>
              <a:rPr lang="en-US" sz="1600" b="1" i="0" u="none" strike="noStrike" cap="none">
                <a:solidFill>
                  <a:srgbClr val="3F3F3F"/>
                </a:solidFill>
                <a:latin typeface="Quattrocento Sans"/>
                <a:ea typeface="Quattrocento Sans"/>
                <a:cs typeface="Quattrocento Sans"/>
                <a:sym typeface="Quattrocento Sans"/>
              </a:rPr>
              <a:t>Kết quả thử nghiệm</a:t>
            </a:r>
            <a:endParaRPr sz="1600" b="1" i="0" u="none" strike="noStrike" cap="none">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dirty="0" err="1">
                <a:latin typeface="Segoe UI" panose="020B0502040204020203" pitchFamily="34" charset="0"/>
                <a:cs typeface="Segoe UI" panose="020B0502040204020203" pitchFamily="34" charset="0"/>
              </a:rPr>
              <a:t>Thử</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nghiệm</a:t>
            </a:r>
            <a:endParaRPr dirty="0">
              <a:latin typeface="Segoe UI" panose="020B0502040204020203" pitchFamily="34" charset="0"/>
              <a:cs typeface="Segoe UI" panose="020B0502040204020203" pitchFamily="34" charset="0"/>
            </a:endParaRPr>
          </a:p>
        </p:txBody>
      </p:sp>
      <p:grpSp>
        <p:nvGrpSpPr>
          <p:cNvPr id="171" name="Google Shape;171;p10"/>
          <p:cNvGrpSpPr/>
          <p:nvPr/>
        </p:nvGrpSpPr>
        <p:grpSpPr>
          <a:xfrm>
            <a:off x="1304316" y="1673885"/>
            <a:ext cx="3760053" cy="4357717"/>
            <a:chOff x="1304316" y="1673885"/>
            <a:chExt cx="3760053" cy="4357717"/>
          </a:xfrm>
        </p:grpSpPr>
        <p:pic>
          <p:nvPicPr>
            <p:cNvPr id="172" name="Google Shape;172;p10"/>
            <p:cNvPicPr preferRelativeResize="0"/>
            <p:nvPr/>
          </p:nvPicPr>
          <p:blipFill rotWithShape="1">
            <a:blip r:embed="rId3">
              <a:alphaModFix/>
            </a:blip>
            <a:srcRect/>
            <a:stretch/>
          </p:blipFill>
          <p:spPr>
            <a:xfrm>
              <a:off x="1304316" y="1673885"/>
              <a:ext cx="3760053" cy="3960846"/>
            </a:xfrm>
            <a:prstGeom prst="rect">
              <a:avLst/>
            </a:prstGeom>
            <a:noFill/>
            <a:ln>
              <a:noFill/>
            </a:ln>
          </p:spPr>
        </p:pic>
        <p:sp>
          <p:nvSpPr>
            <p:cNvPr id="173" name="Google Shape;173;p10"/>
            <p:cNvSpPr txBox="1"/>
            <p:nvPr/>
          </p:nvSpPr>
          <p:spPr>
            <a:xfrm>
              <a:off x="2234773" y="5634731"/>
              <a:ext cx="1899138" cy="3968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3F3F3F"/>
                </a:buClr>
                <a:buSzPts val="1200"/>
                <a:buFont typeface="Quattrocento Sans"/>
                <a:buNone/>
              </a:pPr>
              <a:r>
                <a:rPr lang="en-US" sz="1200" b="0" i="1" u="none" strike="noStrike" cap="none">
                  <a:solidFill>
                    <a:srgbClr val="3F3F3F"/>
                  </a:solidFill>
                  <a:latin typeface="Quattrocento Sans"/>
                  <a:ea typeface="Quattrocento Sans"/>
                  <a:cs typeface="Quattrocento Sans"/>
                  <a:sym typeface="Quattrocento Sans"/>
                </a:rPr>
                <a:t>Naïve Bayes</a:t>
              </a:r>
              <a:endParaRPr/>
            </a:p>
          </p:txBody>
        </p:sp>
      </p:grpSp>
      <p:grpSp>
        <p:nvGrpSpPr>
          <p:cNvPr id="174" name="Google Shape;174;p10"/>
          <p:cNvGrpSpPr/>
          <p:nvPr/>
        </p:nvGrpSpPr>
        <p:grpSpPr>
          <a:xfrm>
            <a:off x="6403856" y="1673886"/>
            <a:ext cx="3793060" cy="4438341"/>
            <a:chOff x="6403856" y="1673886"/>
            <a:chExt cx="3793060" cy="4438341"/>
          </a:xfrm>
        </p:grpSpPr>
        <p:pic>
          <p:nvPicPr>
            <p:cNvPr id="175" name="Google Shape;175;p10"/>
            <p:cNvPicPr preferRelativeResize="0"/>
            <p:nvPr/>
          </p:nvPicPr>
          <p:blipFill rotWithShape="1">
            <a:blip r:embed="rId4">
              <a:alphaModFix/>
            </a:blip>
            <a:srcRect/>
            <a:stretch/>
          </p:blipFill>
          <p:spPr>
            <a:xfrm>
              <a:off x="6403856" y="1673886"/>
              <a:ext cx="3793060" cy="3960846"/>
            </a:xfrm>
            <a:prstGeom prst="rect">
              <a:avLst/>
            </a:prstGeom>
            <a:noFill/>
            <a:ln>
              <a:noFill/>
            </a:ln>
          </p:spPr>
        </p:pic>
        <p:sp>
          <p:nvSpPr>
            <p:cNvPr id="176" name="Google Shape;176;p10"/>
            <p:cNvSpPr txBox="1"/>
            <p:nvPr/>
          </p:nvSpPr>
          <p:spPr>
            <a:xfrm>
              <a:off x="7350817" y="5715356"/>
              <a:ext cx="1899138" cy="39687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3F3F3F"/>
                </a:buClr>
                <a:buSzPts val="1200"/>
                <a:buFont typeface="Quattrocento Sans"/>
                <a:buNone/>
              </a:pPr>
              <a:r>
                <a:rPr lang="en-US" sz="1200" b="0" i="1" u="none" strike="noStrike" cap="none">
                  <a:solidFill>
                    <a:srgbClr val="3F3F3F"/>
                  </a:solidFill>
                  <a:latin typeface="Quattrocento Sans"/>
                  <a:ea typeface="Quattrocento Sans"/>
                  <a:cs typeface="Quattrocento Sans"/>
                  <a:sym typeface="Quattrocento Sans"/>
                </a:rPr>
                <a:t>PhoBert</a:t>
              </a:r>
              <a:endParaRPr sz="1200" b="0" i="1" u="none" strike="noStrike" cap="none">
                <a:solidFill>
                  <a:srgbClr val="3F3F3F"/>
                </a:solidFill>
                <a:latin typeface="Quattrocento Sans"/>
                <a:ea typeface="Quattrocento Sans"/>
                <a:cs typeface="Quattrocento Sans"/>
                <a:sym typeface="Quattrocento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body" idx="1"/>
          </p:nvPr>
        </p:nvSpPr>
        <p:spPr>
          <a:xfrm>
            <a:off x="604433" y="1604211"/>
            <a:ext cx="10983131" cy="552835"/>
          </a:xfrm>
          <a:prstGeom prst="rect">
            <a:avLst/>
          </a:prstGeom>
          <a:noFill/>
          <a:ln>
            <a:noFill/>
          </a:ln>
        </p:spPr>
        <p:txBody>
          <a:bodyPr spcFirstLastPara="1" wrap="square" lIns="91425" tIns="45700" rIns="91425" bIns="45700" anchor="t" anchorCtr="0">
            <a:normAutofit/>
          </a:bodyPr>
          <a:lstStyle/>
          <a:p>
            <a:pPr marL="0" lvl="0" indent="-25400" algn="l" rtl="0">
              <a:lnSpc>
                <a:spcPct val="90000"/>
              </a:lnSpc>
              <a:spcBef>
                <a:spcPts val="0"/>
              </a:spcBef>
              <a:spcAft>
                <a:spcPts val="0"/>
              </a:spcAft>
              <a:buClr>
                <a:schemeClr val="dk1"/>
              </a:buClr>
              <a:buSzPts val="400"/>
              <a:buFont typeface="Quattrocento Sans"/>
              <a:buChar char=" "/>
            </a:pPr>
            <a:r>
              <a:rPr lang="en-US" sz="1600">
                <a:latin typeface="Segoe UI" panose="020B0502040204020203" pitchFamily="34" charset="0"/>
                <a:cs typeface="Segoe UI" panose="020B0502040204020203" pitchFamily="34" charset="0"/>
              </a:rPr>
              <a:t>Một số kết quả lỗi</a:t>
            </a:r>
            <a:endParaRPr sz="1600">
              <a:latin typeface="Segoe UI" panose="020B0502040204020203" pitchFamily="34" charset="0"/>
              <a:cs typeface="Segoe UI" panose="020B0502040204020203" pitchFamily="34" charset="0"/>
            </a:endParaRPr>
          </a:p>
        </p:txBody>
      </p:sp>
      <p:sp>
        <p:nvSpPr>
          <p:cNvPr id="183" name="Google Shape;183;p11"/>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Thử nghiệm</a:t>
            </a:r>
            <a:endParaRPr>
              <a:latin typeface="Segoe UI" panose="020B0502040204020203" pitchFamily="34" charset="0"/>
              <a:cs typeface="Segoe UI" panose="020B0502040204020203" pitchFamily="34" charset="0"/>
            </a:endParaRPr>
          </a:p>
        </p:txBody>
      </p:sp>
      <p:pic>
        <p:nvPicPr>
          <p:cNvPr id="184" name="Google Shape;184;p11"/>
          <p:cNvPicPr preferRelativeResize="0"/>
          <p:nvPr/>
        </p:nvPicPr>
        <p:blipFill rotWithShape="1">
          <a:blip r:embed="rId3">
            <a:alphaModFix/>
          </a:blip>
          <a:srcRect/>
          <a:stretch/>
        </p:blipFill>
        <p:spPr>
          <a:xfrm>
            <a:off x="2704804" y="2157046"/>
            <a:ext cx="6782388" cy="38484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body" idx="1"/>
          </p:nvPr>
        </p:nvSpPr>
        <p:spPr>
          <a:xfrm>
            <a:off x="604433" y="1604211"/>
            <a:ext cx="10983131" cy="4572752"/>
          </a:xfrm>
          <a:prstGeom prst="rect">
            <a:avLst/>
          </a:prstGeom>
          <a:noFill/>
          <a:ln>
            <a:noFill/>
          </a:ln>
        </p:spPr>
        <p:txBody>
          <a:bodyPr spcFirstLastPara="1" wrap="square" lIns="91425" tIns="45700" rIns="91425" bIns="45700" anchor="t" anchorCtr="0">
            <a:normAutofit/>
          </a:bodyPr>
          <a:lstStyle/>
          <a:p>
            <a:pPr marL="0" lvl="0" indent="-25400" algn="l" rtl="0">
              <a:lnSpc>
                <a:spcPct val="90000"/>
              </a:lnSpc>
              <a:spcBef>
                <a:spcPts val="0"/>
              </a:spcBef>
              <a:spcAft>
                <a:spcPts val="0"/>
              </a:spcAft>
              <a:buClr>
                <a:schemeClr val="dk1"/>
              </a:buClr>
              <a:buSzPts val="400"/>
              <a:buFont typeface="Quattrocento Sans"/>
              <a:buChar char=" "/>
            </a:pPr>
            <a:r>
              <a:rPr lang="en-US" sz="1600">
                <a:latin typeface="Segoe UI" panose="020B0502040204020203" pitchFamily="34" charset="0"/>
                <a:cs typeface="Segoe UI" panose="020B0502040204020203" pitchFamily="34" charset="0"/>
              </a:rPr>
              <a:t>- Phân lại lớp dữ liệu trên bộ VNTC: gộp lớp,…</a:t>
            </a:r>
            <a:endParaRPr>
              <a:latin typeface="Segoe UI" panose="020B0502040204020203" pitchFamily="34" charset="0"/>
              <a:cs typeface="Segoe UI" panose="020B0502040204020203" pitchFamily="34" charset="0"/>
            </a:endParaRPr>
          </a:p>
          <a:p>
            <a:pPr marL="0" lvl="0" indent="-25400" algn="l" rtl="0">
              <a:lnSpc>
                <a:spcPct val="90000"/>
              </a:lnSpc>
              <a:spcBef>
                <a:spcPts val="2200"/>
              </a:spcBef>
              <a:spcAft>
                <a:spcPts val="0"/>
              </a:spcAft>
              <a:buClr>
                <a:schemeClr val="dk1"/>
              </a:buClr>
              <a:buSzPts val="400"/>
              <a:buFont typeface="Quattrocento Sans"/>
              <a:buChar char=" "/>
            </a:pPr>
            <a:r>
              <a:rPr lang="en-US" sz="1600">
                <a:latin typeface="Segoe UI" panose="020B0502040204020203" pitchFamily="34" charset="0"/>
                <a:cs typeface="Segoe UI" panose="020B0502040204020203" pitchFamily="34" charset="0"/>
              </a:rPr>
              <a:t>- Thử nghiệm một số mô hình Bert tương tự trên HuggingFace như: Geotrend/bert-base-vi-cased, FPT/vibert, bert4vn,…</a:t>
            </a:r>
            <a:endParaRPr>
              <a:latin typeface="Segoe UI" panose="020B0502040204020203" pitchFamily="34" charset="0"/>
              <a:cs typeface="Segoe UI" panose="020B0502040204020203" pitchFamily="34" charset="0"/>
            </a:endParaRPr>
          </a:p>
          <a:p>
            <a:pPr marL="0" lvl="0" indent="-25400" algn="l" rtl="0">
              <a:lnSpc>
                <a:spcPct val="90000"/>
              </a:lnSpc>
              <a:spcBef>
                <a:spcPts val="2200"/>
              </a:spcBef>
              <a:spcAft>
                <a:spcPts val="0"/>
              </a:spcAft>
              <a:buClr>
                <a:schemeClr val="dk1"/>
              </a:buClr>
              <a:buSzPts val="400"/>
              <a:buFont typeface="Quattrocento Sans"/>
              <a:buChar char=" "/>
            </a:pPr>
            <a:r>
              <a:rPr lang="en-US" sz="1600" b="1" u="sng">
                <a:latin typeface="Segoe UI" panose="020B0502040204020203" pitchFamily="34" charset="0"/>
                <a:cs typeface="Segoe UI" panose="020B0502040204020203" pitchFamily="34" charset="0"/>
              </a:rPr>
              <a:t>Hướng phát triển</a:t>
            </a:r>
            <a:r>
              <a:rPr lang="en-US" sz="1600">
                <a:latin typeface="Segoe UI" panose="020B0502040204020203" pitchFamily="34" charset="0"/>
                <a:cs typeface="Segoe UI" panose="020B0502040204020203" pitchFamily="34" charset="0"/>
              </a:rPr>
              <a:t>:</a:t>
            </a:r>
            <a:endParaRPr>
              <a:latin typeface="Segoe UI" panose="020B0502040204020203" pitchFamily="34" charset="0"/>
              <a:cs typeface="Segoe UI" panose="020B0502040204020203" pitchFamily="34" charset="0"/>
            </a:endParaRPr>
          </a:p>
          <a:p>
            <a:pPr marL="0" lvl="0" indent="-25400" algn="l" rtl="0">
              <a:lnSpc>
                <a:spcPct val="90000"/>
              </a:lnSpc>
              <a:spcBef>
                <a:spcPts val="2200"/>
              </a:spcBef>
              <a:spcAft>
                <a:spcPts val="0"/>
              </a:spcAft>
              <a:buClr>
                <a:schemeClr val="dk1"/>
              </a:buClr>
              <a:buSzPts val="400"/>
              <a:buFont typeface="Quattrocento Sans"/>
              <a:buChar char=" "/>
            </a:pPr>
            <a:r>
              <a:rPr lang="en-US" sz="1600">
                <a:latin typeface="Segoe UI" panose="020B0502040204020203" pitchFamily="34" charset="0"/>
                <a:cs typeface="Segoe UI" panose="020B0502040204020203" pitchFamily="34" charset="0"/>
              </a:rPr>
              <a:t>- Tìm kiếm tăng cường với BERT</a:t>
            </a:r>
            <a:endParaRPr>
              <a:latin typeface="Segoe UI" panose="020B0502040204020203" pitchFamily="34" charset="0"/>
              <a:cs typeface="Segoe UI" panose="020B0502040204020203" pitchFamily="34" charset="0"/>
            </a:endParaRPr>
          </a:p>
          <a:p>
            <a:pPr marL="0" lvl="0" indent="-25400" algn="l" rtl="0">
              <a:lnSpc>
                <a:spcPct val="90000"/>
              </a:lnSpc>
              <a:spcBef>
                <a:spcPts val="2200"/>
              </a:spcBef>
              <a:spcAft>
                <a:spcPts val="0"/>
              </a:spcAft>
              <a:buClr>
                <a:schemeClr val="dk1"/>
              </a:buClr>
              <a:buSzPts val="400"/>
              <a:buFont typeface="Quattrocento Sans"/>
              <a:buChar char=" "/>
            </a:pPr>
            <a:r>
              <a:rPr lang="en-US" sz="1600">
                <a:latin typeface="Segoe UI" panose="020B0502040204020203" pitchFamily="34" charset="0"/>
                <a:cs typeface="Segoe UI" panose="020B0502040204020203" pitchFamily="34" charset="0"/>
              </a:rPr>
              <a:t>- Phân tích ảnh hưởng/đưa ra đánh giá cho tin bài</a:t>
            </a:r>
            <a:endParaRPr sz="1600">
              <a:latin typeface="Segoe UI" panose="020B0502040204020203" pitchFamily="34" charset="0"/>
              <a:cs typeface="Segoe UI" panose="020B0502040204020203" pitchFamily="34" charset="0"/>
            </a:endParaRPr>
          </a:p>
          <a:p>
            <a:pPr marL="0" lvl="0" indent="0" algn="l" rtl="0">
              <a:lnSpc>
                <a:spcPct val="90000"/>
              </a:lnSpc>
              <a:spcBef>
                <a:spcPts val="2200"/>
              </a:spcBef>
              <a:spcAft>
                <a:spcPts val="0"/>
              </a:spcAft>
              <a:buClr>
                <a:schemeClr val="dk1"/>
              </a:buClr>
              <a:buSzPts val="400"/>
              <a:buNone/>
            </a:pPr>
            <a:endParaRPr sz="1600">
              <a:latin typeface="Segoe UI" panose="020B0502040204020203" pitchFamily="34" charset="0"/>
              <a:cs typeface="Segoe UI" panose="020B0502040204020203" pitchFamily="34" charset="0"/>
            </a:endParaRPr>
          </a:p>
        </p:txBody>
      </p:sp>
      <p:sp>
        <p:nvSpPr>
          <p:cNvPr id="190" name="Google Shape;190;p12"/>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Các thử nghiệm bên lề và hướng đi</a:t>
            </a:r>
            <a:endParaRPr>
              <a:latin typeface="Segoe UI" panose="020B0502040204020203" pitchFamily="34" charset="0"/>
              <a:cs typeface="Segoe UI"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1524000" y="2368062"/>
            <a:ext cx="9144000" cy="756138"/>
          </a:xfrm>
          <a:prstGeom prst="rect">
            <a:avLst/>
          </a:prstGeom>
          <a:noFill/>
          <a:ln>
            <a:noFill/>
          </a:ln>
        </p:spPr>
        <p:txBody>
          <a:bodyPr spcFirstLastPara="1" wrap="square" lIns="91425" tIns="0" rIns="91425" bIns="0" anchor="t" anchorCtr="0">
            <a:noAutofit/>
          </a:bodyPr>
          <a:lstStyle/>
          <a:p>
            <a:pPr marL="0" lvl="0" indent="0" algn="ctr" rtl="0">
              <a:lnSpc>
                <a:spcPct val="100000"/>
              </a:lnSpc>
              <a:spcBef>
                <a:spcPts val="0"/>
              </a:spcBef>
              <a:spcAft>
                <a:spcPts val="0"/>
              </a:spcAft>
              <a:buClr>
                <a:schemeClr val="lt1"/>
              </a:buClr>
              <a:buSzPts val="4800"/>
              <a:buFont typeface="Quattrocento Sans"/>
              <a:buNone/>
            </a:pPr>
            <a:r>
              <a:rPr lang="en-US">
                <a:latin typeface="Segoe UI" panose="020B0502040204020203" pitchFamily="34" charset="0"/>
                <a:cs typeface="Segoe UI" panose="020B0502040204020203" pitchFamily="34" charset="0"/>
              </a:rPr>
              <a:t>Kết luận</a:t>
            </a:r>
            <a:endParaRPr>
              <a:latin typeface="Segoe UI" panose="020B0502040204020203" pitchFamily="34" charset="0"/>
              <a:cs typeface="Segoe UI" panose="020B0502040204020203" pitchFamily="34" charset="0"/>
            </a:endParaRPr>
          </a:p>
        </p:txBody>
      </p:sp>
      <p:sp>
        <p:nvSpPr>
          <p:cNvPr id="196" name="Google Shape;196;p13"/>
          <p:cNvSpPr txBox="1">
            <a:spLocks noGrp="1"/>
          </p:cNvSpPr>
          <p:nvPr>
            <p:ph type="subTitle" idx="1"/>
          </p:nvPr>
        </p:nvSpPr>
        <p:spPr>
          <a:xfrm>
            <a:off x="1524000" y="3128009"/>
            <a:ext cx="9144000" cy="12876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000"/>
              <a:buNone/>
            </a:pPr>
            <a:r>
              <a:rPr lang="en-US" sz="2000" i="1" dirty="0">
                <a:latin typeface="Segoe UI" panose="020B0502040204020203" pitchFamily="34" charset="0"/>
                <a:cs typeface="Segoe UI" panose="020B0502040204020203" pitchFamily="34" charset="0"/>
              </a:rPr>
              <a:t>Thank you!</a:t>
            </a:r>
            <a:endParaRPr dirty="0">
              <a:latin typeface="Segoe UI" panose="020B0502040204020203" pitchFamily="34" charset="0"/>
              <a:cs typeface="Segoe UI" panose="020B0502040204020203" pitchFamily="34" charset="0"/>
            </a:endParaRPr>
          </a:p>
        </p:txBody>
      </p:sp>
      <p:sp>
        <p:nvSpPr>
          <p:cNvPr id="197" name="Google Shape;197;p13"/>
          <p:cNvSpPr txBox="1"/>
          <p:nvPr/>
        </p:nvSpPr>
        <p:spPr>
          <a:xfrm>
            <a:off x="2315307" y="5908430"/>
            <a:ext cx="7561385" cy="35169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BFBFBF"/>
              </a:buClr>
              <a:buSzPts val="1200"/>
              <a:buFont typeface="Quattrocento Sans"/>
              <a:buNone/>
            </a:pPr>
            <a:r>
              <a:rPr lang="en-US" sz="1200" b="0" i="1" u="none" strike="noStrike" cap="none">
                <a:solidFill>
                  <a:srgbClr val="BFBFBF"/>
                </a:solidFill>
                <a:latin typeface="Quattrocento Sans"/>
                <a:ea typeface="Quattrocento Sans"/>
                <a:cs typeface="Quattrocento Sans"/>
                <a:sym typeface="Quattrocento Sans"/>
              </a:rPr>
              <a:t>https://github.com/SCIMTA/Tap-News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604433" y="1604211"/>
            <a:ext cx="10983131" cy="4572752"/>
          </a:xfrm>
          <a:prstGeom prst="rect">
            <a:avLst/>
          </a:prstGeom>
          <a:noFill/>
          <a:ln>
            <a:noFill/>
          </a:ln>
        </p:spPr>
        <p:txBody>
          <a:bodyPr spcFirstLastPara="1" wrap="square" lIns="91425" tIns="45700" rIns="91425" bIns="45700" anchor="t" anchorCtr="0">
            <a:normAutofit/>
          </a:bodyPr>
          <a:lstStyle/>
          <a:p>
            <a:pPr marL="0" lvl="0" indent="-19050" algn="l" rtl="0">
              <a:lnSpc>
                <a:spcPct val="90000"/>
              </a:lnSpc>
              <a:spcBef>
                <a:spcPts val="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1. Giới thiệu</a:t>
            </a:r>
            <a:endParaRPr>
              <a:latin typeface="Segoe UI" panose="020B0502040204020203" pitchFamily="34" charset="0"/>
              <a:cs typeface="Segoe UI" panose="020B0502040204020203" pitchFamily="34" charset="0"/>
            </a:endParaRPr>
          </a:p>
          <a:p>
            <a:pPr marL="0" lvl="0" indent="-19050" algn="l" rtl="0">
              <a:lnSpc>
                <a:spcPct val="90000"/>
              </a:lnSpc>
              <a:spcBef>
                <a:spcPts val="220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2. Kiến trúc hệ thống</a:t>
            </a:r>
            <a:endParaRPr>
              <a:latin typeface="Segoe UI" panose="020B0502040204020203" pitchFamily="34" charset="0"/>
              <a:cs typeface="Segoe UI" panose="020B0502040204020203" pitchFamily="34" charset="0"/>
            </a:endParaRPr>
          </a:p>
          <a:p>
            <a:pPr marL="0" lvl="0" indent="-19050" algn="l" rtl="0">
              <a:lnSpc>
                <a:spcPct val="90000"/>
              </a:lnSpc>
              <a:spcBef>
                <a:spcPts val="220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3. Hệ thống crawler</a:t>
            </a:r>
            <a:endParaRPr>
              <a:latin typeface="Segoe UI" panose="020B0502040204020203" pitchFamily="34" charset="0"/>
              <a:cs typeface="Segoe UI" panose="020B0502040204020203" pitchFamily="34" charset="0"/>
            </a:endParaRPr>
          </a:p>
          <a:p>
            <a:pPr marL="0" lvl="0" indent="-19050" algn="l" rtl="0">
              <a:lnSpc>
                <a:spcPct val="90000"/>
              </a:lnSpc>
              <a:spcBef>
                <a:spcPts val="220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4. Bộ phân lớp tin tức</a:t>
            </a:r>
            <a:endParaRPr>
              <a:latin typeface="Segoe UI" panose="020B0502040204020203" pitchFamily="34" charset="0"/>
              <a:cs typeface="Segoe UI" panose="020B0502040204020203" pitchFamily="34" charset="0"/>
            </a:endParaRPr>
          </a:p>
          <a:p>
            <a:pPr marL="0" lvl="0" indent="-19050" algn="l" rtl="0">
              <a:lnSpc>
                <a:spcPct val="90000"/>
              </a:lnSpc>
              <a:spcBef>
                <a:spcPts val="220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5. Dataset</a:t>
            </a:r>
            <a:endParaRPr>
              <a:latin typeface="Segoe UI" panose="020B0502040204020203" pitchFamily="34" charset="0"/>
              <a:cs typeface="Segoe UI" panose="020B0502040204020203" pitchFamily="34" charset="0"/>
            </a:endParaRPr>
          </a:p>
          <a:p>
            <a:pPr marL="0" lvl="0" indent="-19050" algn="l" rtl="0">
              <a:lnSpc>
                <a:spcPct val="90000"/>
              </a:lnSpc>
              <a:spcBef>
                <a:spcPts val="220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6. Thử nghiệm</a:t>
            </a:r>
            <a:endParaRPr>
              <a:latin typeface="Segoe UI" panose="020B0502040204020203" pitchFamily="34" charset="0"/>
              <a:cs typeface="Segoe UI" panose="020B0502040204020203" pitchFamily="34" charset="0"/>
            </a:endParaRPr>
          </a:p>
          <a:p>
            <a:pPr marL="0" lvl="0" indent="-19050" algn="l" rtl="0">
              <a:lnSpc>
                <a:spcPct val="90000"/>
              </a:lnSpc>
              <a:spcBef>
                <a:spcPts val="220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7. Kết luận</a:t>
            </a:r>
            <a:endParaRPr>
              <a:latin typeface="Segoe UI" panose="020B0502040204020203" pitchFamily="34" charset="0"/>
              <a:cs typeface="Segoe UI" panose="020B0502040204020203" pitchFamily="34" charset="0"/>
            </a:endParaRPr>
          </a:p>
          <a:p>
            <a:pPr marL="0" lvl="0" indent="-19050" algn="l" rtl="0">
              <a:lnSpc>
                <a:spcPct val="90000"/>
              </a:lnSpc>
              <a:spcBef>
                <a:spcPts val="2200"/>
              </a:spcBef>
              <a:spcAft>
                <a:spcPts val="0"/>
              </a:spcAft>
              <a:buClr>
                <a:schemeClr val="dk1"/>
              </a:buClr>
              <a:buSzPts val="300"/>
              <a:buFont typeface="Quattrocento Sans"/>
              <a:buChar char=" "/>
            </a:pPr>
            <a:r>
              <a:rPr lang="en-US">
                <a:latin typeface="Segoe UI" panose="020B0502040204020203" pitchFamily="34" charset="0"/>
                <a:cs typeface="Segoe UI" panose="020B0502040204020203" pitchFamily="34" charset="0"/>
              </a:rPr>
              <a:t> </a:t>
            </a:r>
            <a:endParaRPr>
              <a:latin typeface="Segoe UI" panose="020B0502040204020203" pitchFamily="34" charset="0"/>
              <a:cs typeface="Segoe UI" panose="020B0502040204020203" pitchFamily="34" charset="0"/>
            </a:endParaRPr>
          </a:p>
        </p:txBody>
      </p:sp>
      <p:sp>
        <p:nvSpPr>
          <p:cNvPr id="62" name="Google Shape;62;p2"/>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dirty="0" err="1">
                <a:latin typeface="Segoe UI" panose="020B0502040204020203" pitchFamily="34" charset="0"/>
                <a:cs typeface="Segoe UI" panose="020B0502040204020203" pitchFamily="34" charset="0"/>
              </a:rPr>
              <a:t>Nội</a:t>
            </a:r>
            <a:r>
              <a:rPr lang="en-US" dirty="0">
                <a:latin typeface="Segoe UI" panose="020B0502040204020203" pitchFamily="34" charset="0"/>
                <a:cs typeface="Segoe UI" panose="020B0502040204020203" pitchFamily="34" charset="0"/>
              </a:rPr>
              <a:t> dung</a:t>
            </a:r>
            <a:endParaRPr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body" idx="1"/>
          </p:nvPr>
        </p:nvSpPr>
        <p:spPr>
          <a:xfrm>
            <a:off x="604433" y="1604211"/>
            <a:ext cx="5491567" cy="4572752"/>
          </a:xfrm>
          <a:prstGeom prst="rect">
            <a:avLst/>
          </a:prstGeom>
          <a:noFill/>
          <a:ln>
            <a:noFill/>
          </a:ln>
        </p:spPr>
        <p:txBody>
          <a:bodyPr spcFirstLastPara="1" wrap="square" lIns="91425" tIns="45700" rIns="91425" bIns="45700" anchor="ctr" anchorCtr="0">
            <a:normAutofit/>
          </a:bodyPr>
          <a:lstStyle/>
          <a:p>
            <a:pPr marL="0" lvl="0" indent="-25400" algn="l" rtl="0">
              <a:lnSpc>
                <a:spcPct val="90000"/>
              </a:lnSpc>
              <a:spcBef>
                <a:spcPts val="0"/>
              </a:spcBef>
              <a:spcAft>
                <a:spcPts val="0"/>
              </a:spcAft>
              <a:buClr>
                <a:srgbClr val="181818"/>
              </a:buClr>
              <a:buSzPts val="400"/>
              <a:buFont typeface="Quattrocento Sans"/>
              <a:buChar char=" "/>
            </a:pPr>
            <a:r>
              <a:rPr lang="en-US" sz="1600" i="0">
                <a:solidFill>
                  <a:srgbClr val="181818"/>
                </a:solidFill>
                <a:latin typeface="Segoe UI" panose="020B0502040204020203" pitchFamily="34" charset="0"/>
                <a:cs typeface="Segoe UI" panose="020B0502040204020203" pitchFamily="34" charset="0"/>
              </a:rPr>
              <a:t>Cách mạng công nghiệp 4.0 là cuộc cách mạng số, đánh dấu sự phát triển của Internet vạn vật (IoT), các dịch vụ kết nối Internet (IoS)… Đây là thời đại mà hàng tỷ người sử dụng Internet để giao tiếp và trao đổi dữ liệu. Việc này đem lại rất nhiều lợi ích cho xã hội. </a:t>
            </a:r>
            <a:r>
              <a:rPr lang="en-US" sz="1600" b="1">
                <a:solidFill>
                  <a:srgbClr val="181818"/>
                </a:solidFill>
                <a:latin typeface="Segoe UI" panose="020B0502040204020203" pitchFamily="34" charset="0"/>
                <a:cs typeface="Segoe UI" panose="020B0502040204020203" pitchFamily="34" charset="0"/>
              </a:rPr>
              <a:t>Đặc biệt là các lĩnh vực yêu cầu nhiều thông tin như chứng khoán, bất động sản, tài chính. Thu thập được những thông tin quan trọng là điều cốt yếu trong việc nắm bắt thị trường, dựa vào đó có thể đưa ra những kết luận chính xác nhất</a:t>
            </a:r>
            <a:endParaRPr sz="1600" b="1">
              <a:latin typeface="Segoe UI" panose="020B0502040204020203" pitchFamily="34" charset="0"/>
              <a:cs typeface="Segoe UI" panose="020B0502040204020203" pitchFamily="34" charset="0"/>
            </a:endParaRPr>
          </a:p>
        </p:txBody>
      </p:sp>
      <p:sp>
        <p:nvSpPr>
          <p:cNvPr id="69" name="Google Shape;69;p3"/>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Giới thiệu</a:t>
            </a:r>
            <a:endParaRPr>
              <a:latin typeface="Segoe UI" panose="020B0502040204020203" pitchFamily="34" charset="0"/>
              <a:cs typeface="Segoe UI" panose="020B0502040204020203" pitchFamily="34" charset="0"/>
            </a:endParaRPr>
          </a:p>
        </p:txBody>
      </p:sp>
      <p:pic>
        <p:nvPicPr>
          <p:cNvPr id="70" name="Google Shape;70;p3"/>
          <p:cNvPicPr preferRelativeResize="0"/>
          <p:nvPr/>
        </p:nvPicPr>
        <p:blipFill rotWithShape="1">
          <a:blip r:embed="rId3">
            <a:alphaModFix/>
          </a:blip>
          <a:srcRect/>
          <a:stretch/>
        </p:blipFill>
        <p:spPr>
          <a:xfrm>
            <a:off x="6956914" y="1604211"/>
            <a:ext cx="3520586" cy="2328528"/>
          </a:xfrm>
          <a:prstGeom prst="rect">
            <a:avLst/>
          </a:prstGeom>
          <a:noFill/>
          <a:ln>
            <a:noFill/>
          </a:ln>
        </p:spPr>
      </p:pic>
      <p:pic>
        <p:nvPicPr>
          <p:cNvPr id="71" name="Google Shape;71;p3"/>
          <p:cNvPicPr preferRelativeResize="0"/>
          <p:nvPr/>
        </p:nvPicPr>
        <p:blipFill rotWithShape="1">
          <a:blip r:embed="rId4">
            <a:alphaModFix/>
          </a:blip>
          <a:srcRect/>
          <a:stretch/>
        </p:blipFill>
        <p:spPr>
          <a:xfrm>
            <a:off x="7405328" y="4019349"/>
            <a:ext cx="2623757" cy="2468880"/>
          </a:xfrm>
          <a:prstGeom prst="rect">
            <a:avLst/>
          </a:prstGeom>
          <a:noFill/>
          <a:ln>
            <a:noFill/>
          </a:ln>
        </p:spPr>
      </p:pic>
      <p:pic>
        <p:nvPicPr>
          <p:cNvPr id="72" name="Google Shape;72;p3" descr="Trung tâm Tìm kiếm | Google Developers"/>
          <p:cNvPicPr preferRelativeResize="0"/>
          <p:nvPr/>
        </p:nvPicPr>
        <p:blipFill rotWithShape="1">
          <a:blip r:embed="rId5">
            <a:alphaModFix/>
          </a:blip>
          <a:srcRect/>
          <a:stretch/>
        </p:blipFill>
        <p:spPr>
          <a:xfrm>
            <a:off x="8880137" y="4998149"/>
            <a:ext cx="2297896" cy="1490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Kiến trúc hệ thống</a:t>
            </a:r>
            <a:endParaRPr>
              <a:latin typeface="Segoe UI" panose="020B0502040204020203" pitchFamily="34" charset="0"/>
              <a:cs typeface="Segoe UI" panose="020B0502040204020203" pitchFamily="34" charset="0"/>
            </a:endParaRPr>
          </a:p>
        </p:txBody>
      </p:sp>
      <p:pic>
        <p:nvPicPr>
          <p:cNvPr id="78" name="Google Shape;78;p4"/>
          <p:cNvPicPr preferRelativeResize="0"/>
          <p:nvPr/>
        </p:nvPicPr>
        <p:blipFill>
          <a:blip r:embed="rId3">
            <a:alphaModFix/>
          </a:blip>
          <a:stretch>
            <a:fillRect/>
          </a:stretch>
        </p:blipFill>
        <p:spPr>
          <a:xfrm>
            <a:off x="1614812" y="1427450"/>
            <a:ext cx="8962376" cy="4921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10b77d1e294_9_2"/>
          <p:cNvSpPr txBox="1">
            <a:spLocks noGrp="1"/>
          </p:cNvSpPr>
          <p:nvPr>
            <p:ph type="title"/>
          </p:nvPr>
        </p:nvSpPr>
        <p:spPr>
          <a:xfrm>
            <a:off x="604434" y="448628"/>
            <a:ext cx="10983000" cy="747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Kiểm tra trùng lặp</a:t>
            </a:r>
            <a:endParaRPr>
              <a:latin typeface="Segoe UI" panose="020B0502040204020203" pitchFamily="34" charset="0"/>
              <a:cs typeface="Segoe UI" panose="020B0502040204020203" pitchFamily="34" charset="0"/>
            </a:endParaRPr>
          </a:p>
        </p:txBody>
      </p:sp>
      <p:sp>
        <p:nvSpPr>
          <p:cNvPr id="84" name="Google Shape;84;g10b77d1e294_9_2"/>
          <p:cNvSpPr txBox="1"/>
          <p:nvPr/>
        </p:nvSpPr>
        <p:spPr>
          <a:xfrm>
            <a:off x="659950" y="1453650"/>
            <a:ext cx="109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Sử dụng thuật toán TF-IDF với khoảng cách cosin để so sánh độ giống nhau giữa 2 bài báo</a:t>
            </a:r>
            <a:endParaRPr>
              <a:latin typeface="Quattrocento Sans"/>
              <a:ea typeface="Quattrocento Sans"/>
              <a:cs typeface="Quattrocento Sans"/>
              <a:sym typeface="Quattrocento Sans"/>
            </a:endParaRPr>
          </a:p>
        </p:txBody>
      </p:sp>
      <p:pic>
        <p:nvPicPr>
          <p:cNvPr id="85" name="Google Shape;85;g10b77d1e294_9_2"/>
          <p:cNvPicPr preferRelativeResize="0"/>
          <p:nvPr/>
        </p:nvPicPr>
        <p:blipFill>
          <a:blip r:embed="rId3">
            <a:alphaModFix/>
          </a:blip>
          <a:stretch>
            <a:fillRect/>
          </a:stretch>
        </p:blipFill>
        <p:spPr>
          <a:xfrm>
            <a:off x="1276075" y="1926300"/>
            <a:ext cx="4427263" cy="796325"/>
          </a:xfrm>
          <a:prstGeom prst="rect">
            <a:avLst/>
          </a:prstGeom>
          <a:noFill/>
          <a:ln>
            <a:noFill/>
          </a:ln>
        </p:spPr>
      </p:pic>
      <p:pic>
        <p:nvPicPr>
          <p:cNvPr id="86" name="Google Shape;86;g10b77d1e294_9_2"/>
          <p:cNvPicPr preferRelativeResize="0"/>
          <p:nvPr/>
        </p:nvPicPr>
        <p:blipFill>
          <a:blip r:embed="rId4">
            <a:alphaModFix/>
          </a:blip>
          <a:stretch>
            <a:fillRect/>
          </a:stretch>
        </p:blipFill>
        <p:spPr>
          <a:xfrm>
            <a:off x="6858025" y="1926296"/>
            <a:ext cx="4008124" cy="796325"/>
          </a:xfrm>
          <a:prstGeom prst="rect">
            <a:avLst/>
          </a:prstGeom>
          <a:noFill/>
          <a:ln>
            <a:noFill/>
          </a:ln>
        </p:spPr>
      </p:pic>
      <p:sp>
        <p:nvSpPr>
          <p:cNvPr id="87" name="Google Shape;87;g10b77d1e294_9_2"/>
          <p:cNvSpPr txBox="1"/>
          <p:nvPr/>
        </p:nvSpPr>
        <p:spPr>
          <a:xfrm>
            <a:off x="579675" y="2969725"/>
            <a:ext cx="10927500" cy="2416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tf(t, d): tần suất xuất hiện của từ t trong văn bản d</a:t>
            </a: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f(t, d): Số lần xuất hiện của từ t trong văn bản d</a:t>
            </a: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max({f(w, d) : w ∈ d}): Số lần xuất hiện của từ có số lần xuất hiện nhiều nhất trong văn bản d</a:t>
            </a:r>
            <a:endParaRPr>
              <a:latin typeface="Quattrocento Sans"/>
              <a:ea typeface="Quattrocento Sans"/>
              <a:cs typeface="Quattrocento Sans"/>
              <a:sym typeface="Quattrocento Sans"/>
            </a:endParaRPr>
          </a:p>
          <a:p>
            <a:pPr marL="0" lvl="0" indent="0" algn="l" rtl="0">
              <a:spcBef>
                <a:spcPts val="0"/>
              </a:spcBef>
              <a:spcAft>
                <a:spcPts val="0"/>
              </a:spcAft>
              <a:buNone/>
            </a:pPr>
            <a:endParaRPr>
              <a:latin typeface="Quattrocento Sans"/>
              <a:ea typeface="Quattrocento Sans"/>
              <a:cs typeface="Quattrocento Sans"/>
              <a:sym typeface="Quattrocento Sans"/>
            </a:endParaRPr>
          </a:p>
          <a:p>
            <a:pPr marL="0" lvl="0" indent="0" algn="l" rtl="0">
              <a:spcBef>
                <a:spcPts val="0"/>
              </a:spcBef>
              <a:spcAft>
                <a:spcPts val="0"/>
              </a:spcAft>
              <a:buNone/>
            </a:pP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idf(t, D): giá trị idf của từ t trong tập văn bản</a:t>
            </a: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|D|: Tổng số văn bản trong tập D</a:t>
            </a: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|{d ∈ D : t ∈ d}|: thể hiện số văn bản trong tập D có chứa từ t.</a:t>
            </a:r>
            <a:endParaRPr>
              <a:latin typeface="Quattrocento Sans"/>
              <a:ea typeface="Quattrocento Sans"/>
              <a:cs typeface="Quattrocento Sans"/>
              <a:sym typeface="Quattrocento Sans"/>
            </a:endParaRPr>
          </a:p>
          <a:p>
            <a:pPr marL="0" lvl="0" indent="0" algn="l" rtl="0">
              <a:spcBef>
                <a:spcPts val="0"/>
              </a:spcBef>
              <a:spcAft>
                <a:spcPts val="0"/>
              </a:spcAft>
              <a:buNone/>
            </a:pPr>
            <a:endParaRPr>
              <a:latin typeface="Quattrocento Sans"/>
              <a:ea typeface="Quattrocento Sans"/>
              <a:cs typeface="Quattrocento Sans"/>
              <a:sym typeface="Quattrocento Sans"/>
            </a:endParaRPr>
          </a:p>
          <a:p>
            <a:pPr marL="0" lvl="0" indent="0" algn="ctr" rtl="0">
              <a:spcBef>
                <a:spcPts val="0"/>
              </a:spcBef>
              <a:spcAft>
                <a:spcPts val="0"/>
              </a:spcAft>
              <a:buNone/>
            </a:pPr>
            <a:r>
              <a:rPr lang="en-US" sz="1900" b="1">
                <a:latin typeface="Quattrocento Sans"/>
                <a:ea typeface="Quattrocento Sans"/>
                <a:cs typeface="Quattrocento Sans"/>
                <a:sym typeface="Quattrocento Sans"/>
              </a:rPr>
              <a:t> TFIDF(t, d, D) = tf(t, d) * idf(t, D)</a:t>
            </a:r>
            <a:endParaRPr sz="1900" b="1">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10b77d1e294_9_16"/>
          <p:cNvSpPr txBox="1">
            <a:spLocks noGrp="1"/>
          </p:cNvSpPr>
          <p:nvPr>
            <p:ph type="title"/>
          </p:nvPr>
        </p:nvSpPr>
        <p:spPr>
          <a:xfrm>
            <a:off x="604434" y="448628"/>
            <a:ext cx="10983000" cy="747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Kiểm tra trùng lặp</a:t>
            </a:r>
            <a:endParaRPr>
              <a:latin typeface="Segoe UI" panose="020B0502040204020203" pitchFamily="34" charset="0"/>
              <a:cs typeface="Segoe UI" panose="020B0502040204020203" pitchFamily="34" charset="0"/>
            </a:endParaRPr>
          </a:p>
        </p:txBody>
      </p:sp>
      <p:sp>
        <p:nvSpPr>
          <p:cNvPr id="93" name="Google Shape;93;g10b77d1e294_9_16"/>
          <p:cNvSpPr txBox="1"/>
          <p:nvPr/>
        </p:nvSpPr>
        <p:spPr>
          <a:xfrm>
            <a:off x="604425" y="1596350"/>
            <a:ext cx="7919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b="1">
              <a:latin typeface="Quattrocento Sans"/>
              <a:ea typeface="Quattrocento Sans"/>
              <a:cs typeface="Quattrocento Sans"/>
              <a:sym typeface="Quattrocento Sans"/>
            </a:endParaRPr>
          </a:p>
        </p:txBody>
      </p:sp>
      <p:pic>
        <p:nvPicPr>
          <p:cNvPr id="94" name="Google Shape;94;g10b77d1e294_9_16"/>
          <p:cNvPicPr preferRelativeResize="0"/>
          <p:nvPr/>
        </p:nvPicPr>
        <p:blipFill>
          <a:blip r:embed="rId3">
            <a:alphaModFix/>
          </a:blip>
          <a:stretch>
            <a:fillRect/>
          </a:stretch>
        </p:blipFill>
        <p:spPr>
          <a:xfrm>
            <a:off x="4095700" y="1596350"/>
            <a:ext cx="4481626" cy="1165225"/>
          </a:xfrm>
          <a:prstGeom prst="rect">
            <a:avLst/>
          </a:prstGeom>
          <a:noFill/>
          <a:ln>
            <a:noFill/>
          </a:ln>
        </p:spPr>
      </p:pic>
      <p:sp>
        <p:nvSpPr>
          <p:cNvPr id="95" name="Google Shape;95;g10b77d1e294_9_16"/>
          <p:cNvSpPr txBox="1"/>
          <p:nvPr/>
        </p:nvSpPr>
        <p:spPr>
          <a:xfrm>
            <a:off x="544000" y="3344275"/>
            <a:ext cx="110433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Đưa đầu vào là bài báo mới thu thập và dữ liệu trùng ngày xuất bản với bài báo đó -&gt; TF-IDF -&gt; Danh sách các vector trọng số của từ trong mỗi câu.</a:t>
            </a:r>
            <a:endParaRPr>
              <a:latin typeface="Quattrocento Sans"/>
              <a:ea typeface="Quattrocento Sans"/>
              <a:cs typeface="Quattrocento Sans"/>
              <a:sym typeface="Quattrocento Sans"/>
            </a:endParaRPr>
          </a:p>
          <a:p>
            <a:pPr marL="0" lvl="0" indent="0" algn="l" rtl="0">
              <a:spcBef>
                <a:spcPts val="0"/>
              </a:spcBef>
              <a:spcAft>
                <a:spcPts val="0"/>
              </a:spcAft>
              <a:buNone/>
            </a:pP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US">
                <a:latin typeface="Quattrocento Sans"/>
                <a:ea typeface="Quattrocento Sans"/>
                <a:cs typeface="Quattrocento Sans"/>
                <a:sym typeface="Quattrocento Sans"/>
              </a:rPr>
              <a:t>So sánh vector  của bài báo mới với danh sách vector của các bài báo còn lại bằng khoảng cách cosine.</a:t>
            </a:r>
            <a:endParaRPr>
              <a:latin typeface="Quattrocento Sans"/>
              <a:ea typeface="Quattrocento Sans"/>
              <a:cs typeface="Quattrocento Sans"/>
              <a:sym typeface="Quattrocento Sans"/>
            </a:endParaRPr>
          </a:p>
          <a:p>
            <a:pPr marL="457200" lvl="0" indent="0" algn="l" rtl="0">
              <a:spcBef>
                <a:spcPts val="0"/>
              </a:spcBef>
              <a:spcAft>
                <a:spcPts val="0"/>
              </a:spcAft>
              <a:buNone/>
            </a:pP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US">
                <a:solidFill>
                  <a:schemeClr val="dk1"/>
                </a:solidFill>
                <a:latin typeface="Quattrocento Sans"/>
                <a:ea typeface="Quattrocento Sans"/>
                <a:cs typeface="Quattrocento Sans"/>
                <a:sym typeface="Quattrocento Sans"/>
              </a:rPr>
              <a:t>Nếu ngưỡng độ giống nhau lớn hơn </a:t>
            </a:r>
            <a:r>
              <a:rPr lang="en-US">
                <a:solidFill>
                  <a:srgbClr val="E69138"/>
                </a:solidFill>
                <a:latin typeface="Quattrocento Sans"/>
                <a:ea typeface="Quattrocento Sans"/>
                <a:cs typeface="Quattrocento Sans"/>
                <a:sym typeface="Quattrocento Sans"/>
              </a:rPr>
              <a:t>0.8 </a:t>
            </a:r>
            <a:r>
              <a:rPr lang="en-US">
                <a:solidFill>
                  <a:schemeClr val="dk1"/>
                </a:solidFill>
                <a:latin typeface="Quattrocento Sans"/>
                <a:ea typeface="Quattrocento Sans"/>
                <a:cs typeface="Quattrocento Sans"/>
                <a:sym typeface="Quattrocento Sans"/>
              </a:rPr>
              <a:t>thì sẽ bỏ qua, ngược lại sẽ lưu vào cơ sở dữ liệu.</a:t>
            </a:r>
            <a:endParaRPr>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body" idx="1"/>
          </p:nvPr>
        </p:nvSpPr>
        <p:spPr>
          <a:xfrm>
            <a:off x="604434" y="1604211"/>
            <a:ext cx="5491567" cy="4572752"/>
          </a:xfrm>
          <a:prstGeom prst="rect">
            <a:avLst/>
          </a:prstGeom>
          <a:noFill/>
          <a:ln>
            <a:noFill/>
          </a:ln>
        </p:spPr>
        <p:txBody>
          <a:bodyPr spcFirstLastPara="1" wrap="square" lIns="91425" tIns="45700" rIns="91425" bIns="45700" anchor="ctr" anchorCtr="0">
            <a:normAutofit/>
          </a:bodyPr>
          <a:lstStyle/>
          <a:p>
            <a:pPr marL="0" lvl="0" indent="-25400" algn="l" rtl="0">
              <a:lnSpc>
                <a:spcPct val="90000"/>
              </a:lnSpc>
              <a:spcBef>
                <a:spcPts val="0"/>
              </a:spcBef>
              <a:spcAft>
                <a:spcPts val="0"/>
              </a:spcAft>
              <a:buClr>
                <a:schemeClr val="dk1"/>
              </a:buClr>
              <a:buSzPts val="400"/>
              <a:buFont typeface="Roboto"/>
              <a:buChar char="●"/>
            </a:pPr>
            <a:r>
              <a:rPr lang="en-US" sz="1600">
                <a:latin typeface="Segoe UI" panose="020B0502040204020203" pitchFamily="34" charset="0"/>
                <a:ea typeface="Roboto"/>
                <a:cs typeface="Segoe UI" panose="020B0502040204020203" pitchFamily="34" charset="0"/>
                <a:sym typeface="Roboto"/>
              </a:rPr>
              <a:t>- Nguồn crawl từ các đầu báo chính thống và uy tín tiếng Việt:</a:t>
            </a:r>
            <a:endParaRPr>
              <a:latin typeface="Segoe UI" panose="020B0502040204020203" pitchFamily="34" charset="0"/>
              <a:ea typeface="Roboto"/>
              <a:cs typeface="Segoe UI" panose="020B0502040204020203" pitchFamily="34" charset="0"/>
              <a:sym typeface="Roboto"/>
            </a:endParaRPr>
          </a:p>
          <a:p>
            <a:pPr marL="409576" lvl="1" indent="23811" algn="l" rtl="0">
              <a:lnSpc>
                <a:spcPct val="90000"/>
              </a:lnSpc>
              <a:spcBef>
                <a:spcPts val="1800"/>
              </a:spcBef>
              <a:spcAft>
                <a:spcPts val="0"/>
              </a:spcAft>
              <a:buClr>
                <a:schemeClr val="dk1"/>
              </a:buClr>
              <a:buSzPts val="1100"/>
              <a:buFont typeface="Roboto"/>
              <a:buChar char="○"/>
            </a:pPr>
            <a:r>
              <a:rPr lang="en-US" sz="1100">
                <a:latin typeface="Segoe UI" panose="020B0502040204020203" pitchFamily="34" charset="0"/>
                <a:ea typeface="Roboto"/>
                <a:cs typeface="Segoe UI" panose="020B0502040204020203" pitchFamily="34" charset="0"/>
                <a:sym typeface="Roboto"/>
              </a:rPr>
              <a:t>VNExpress</a:t>
            </a:r>
            <a:endParaRPr sz="1100">
              <a:latin typeface="Segoe UI" panose="020B0502040204020203" pitchFamily="34" charset="0"/>
              <a:ea typeface="Roboto"/>
              <a:cs typeface="Segoe UI" panose="020B0502040204020203" pitchFamily="34" charset="0"/>
              <a:sym typeface="Roboto"/>
            </a:endParaRPr>
          </a:p>
          <a:p>
            <a:pPr marL="409576" lvl="1" indent="23811" algn="l" rtl="0">
              <a:lnSpc>
                <a:spcPct val="90000"/>
              </a:lnSpc>
              <a:spcBef>
                <a:spcPts val="1800"/>
              </a:spcBef>
              <a:spcAft>
                <a:spcPts val="0"/>
              </a:spcAft>
              <a:buClr>
                <a:schemeClr val="dk1"/>
              </a:buClr>
              <a:buSzPts val="1100"/>
              <a:buFont typeface="Roboto"/>
              <a:buChar char="○"/>
            </a:pPr>
            <a:r>
              <a:rPr lang="en-US" sz="1100">
                <a:latin typeface="Segoe UI" panose="020B0502040204020203" pitchFamily="34" charset="0"/>
                <a:ea typeface="Roboto"/>
                <a:cs typeface="Segoe UI" panose="020B0502040204020203" pitchFamily="34" charset="0"/>
                <a:sym typeface="Roboto"/>
              </a:rPr>
              <a:t>Laodong</a:t>
            </a:r>
            <a:endParaRPr sz="1100">
              <a:latin typeface="Segoe UI" panose="020B0502040204020203" pitchFamily="34" charset="0"/>
              <a:ea typeface="Roboto"/>
              <a:cs typeface="Segoe UI" panose="020B0502040204020203" pitchFamily="34" charset="0"/>
              <a:sym typeface="Roboto"/>
            </a:endParaRPr>
          </a:p>
          <a:p>
            <a:pPr marL="409576" lvl="1" indent="23811" algn="l" rtl="0">
              <a:lnSpc>
                <a:spcPct val="90000"/>
              </a:lnSpc>
              <a:spcBef>
                <a:spcPts val="1800"/>
              </a:spcBef>
              <a:spcAft>
                <a:spcPts val="0"/>
              </a:spcAft>
              <a:buClr>
                <a:schemeClr val="dk1"/>
              </a:buClr>
              <a:buSzPts val="1100"/>
              <a:buFont typeface="Roboto"/>
              <a:buChar char="○"/>
            </a:pPr>
            <a:r>
              <a:rPr lang="en-US" sz="1100">
                <a:latin typeface="Segoe UI" panose="020B0502040204020203" pitchFamily="34" charset="0"/>
                <a:ea typeface="Roboto"/>
                <a:cs typeface="Segoe UI" panose="020B0502040204020203" pitchFamily="34" charset="0"/>
                <a:sym typeface="Roboto"/>
              </a:rPr>
              <a:t>Batdongsan.com.vn</a:t>
            </a:r>
            <a:endParaRPr sz="1100">
              <a:latin typeface="Segoe UI" panose="020B0502040204020203" pitchFamily="34" charset="0"/>
              <a:ea typeface="Roboto"/>
              <a:cs typeface="Segoe UI" panose="020B0502040204020203" pitchFamily="34" charset="0"/>
              <a:sym typeface="Roboto"/>
            </a:endParaRPr>
          </a:p>
          <a:p>
            <a:pPr marL="409576" lvl="1" indent="23811" algn="l" rtl="0">
              <a:lnSpc>
                <a:spcPct val="90000"/>
              </a:lnSpc>
              <a:spcBef>
                <a:spcPts val="1800"/>
              </a:spcBef>
              <a:spcAft>
                <a:spcPts val="0"/>
              </a:spcAft>
              <a:buSzPts val="1100"/>
              <a:buFont typeface="Roboto"/>
              <a:buChar char="○"/>
            </a:pPr>
            <a:r>
              <a:rPr lang="en-US" sz="1100">
                <a:latin typeface="Segoe UI" panose="020B0502040204020203" pitchFamily="34" charset="0"/>
                <a:ea typeface="Roboto"/>
                <a:cs typeface="Segoe UI" panose="020B0502040204020203" pitchFamily="34" charset="0"/>
                <a:sym typeface="Roboto"/>
              </a:rPr>
              <a:t>Hanoimoi</a:t>
            </a:r>
            <a:endParaRPr sz="1100">
              <a:latin typeface="Segoe UI" panose="020B0502040204020203" pitchFamily="34" charset="0"/>
              <a:ea typeface="Roboto"/>
              <a:cs typeface="Segoe UI" panose="020B0502040204020203" pitchFamily="34" charset="0"/>
              <a:sym typeface="Roboto"/>
            </a:endParaRPr>
          </a:p>
          <a:p>
            <a:pPr marL="409576" lvl="1" indent="23811" algn="l" rtl="0">
              <a:lnSpc>
                <a:spcPct val="90000"/>
              </a:lnSpc>
              <a:spcBef>
                <a:spcPts val="1800"/>
              </a:spcBef>
              <a:spcAft>
                <a:spcPts val="0"/>
              </a:spcAft>
              <a:buSzPts val="1100"/>
              <a:buFont typeface="Roboto"/>
              <a:buChar char="○"/>
            </a:pPr>
            <a:r>
              <a:rPr lang="en-US" sz="1100">
                <a:latin typeface="Segoe UI" panose="020B0502040204020203" pitchFamily="34" charset="0"/>
                <a:ea typeface="Roboto"/>
                <a:cs typeface="Segoe UI" panose="020B0502040204020203" pitchFamily="34" charset="0"/>
                <a:sym typeface="Roboto"/>
              </a:rPr>
              <a:t>Thanhnien</a:t>
            </a:r>
            <a:endParaRPr sz="1100">
              <a:latin typeface="Segoe UI" panose="020B0502040204020203" pitchFamily="34" charset="0"/>
              <a:ea typeface="Roboto"/>
              <a:cs typeface="Segoe UI" panose="020B0502040204020203" pitchFamily="34" charset="0"/>
              <a:sym typeface="Roboto"/>
            </a:endParaRPr>
          </a:p>
          <a:p>
            <a:pPr marL="409576" lvl="1" indent="23811" algn="l" rtl="0">
              <a:lnSpc>
                <a:spcPct val="90000"/>
              </a:lnSpc>
              <a:spcBef>
                <a:spcPts val="1800"/>
              </a:spcBef>
              <a:spcAft>
                <a:spcPts val="0"/>
              </a:spcAft>
              <a:buSzPts val="1100"/>
              <a:buFont typeface="Roboto"/>
              <a:buChar char="○"/>
            </a:pPr>
            <a:r>
              <a:rPr lang="en-US" sz="1100">
                <a:latin typeface="Segoe UI" panose="020B0502040204020203" pitchFamily="34" charset="0"/>
                <a:ea typeface="Roboto"/>
                <a:cs typeface="Segoe UI" panose="020B0502040204020203" pitchFamily="34" charset="0"/>
                <a:sym typeface="Roboto"/>
              </a:rPr>
              <a:t>Vietnamnet</a:t>
            </a:r>
            <a:endParaRPr sz="1100">
              <a:latin typeface="Segoe UI" panose="020B0502040204020203" pitchFamily="34" charset="0"/>
              <a:ea typeface="Roboto"/>
              <a:cs typeface="Segoe UI" panose="020B0502040204020203" pitchFamily="34" charset="0"/>
              <a:sym typeface="Roboto"/>
            </a:endParaRPr>
          </a:p>
          <a:p>
            <a:pPr marL="409576" lvl="1" indent="23811" algn="l" rtl="0">
              <a:lnSpc>
                <a:spcPct val="90000"/>
              </a:lnSpc>
              <a:spcBef>
                <a:spcPts val="1800"/>
              </a:spcBef>
              <a:spcAft>
                <a:spcPts val="0"/>
              </a:spcAft>
              <a:buSzPts val="1100"/>
              <a:buFont typeface="Roboto"/>
              <a:buChar char="○"/>
            </a:pPr>
            <a:r>
              <a:rPr lang="en-US" sz="1100">
                <a:latin typeface="Segoe UI" panose="020B0502040204020203" pitchFamily="34" charset="0"/>
                <a:ea typeface="Roboto"/>
                <a:cs typeface="Segoe UI" panose="020B0502040204020203" pitchFamily="34" charset="0"/>
                <a:sym typeface="Roboto"/>
              </a:rPr>
              <a:t>VTVnews</a:t>
            </a:r>
            <a:endParaRPr sz="1100">
              <a:latin typeface="Segoe UI" panose="020B0502040204020203" pitchFamily="34" charset="0"/>
              <a:ea typeface="Roboto"/>
              <a:cs typeface="Segoe UI" panose="020B0502040204020203" pitchFamily="34" charset="0"/>
              <a:sym typeface="Roboto"/>
            </a:endParaRPr>
          </a:p>
          <a:p>
            <a:pPr marL="0" lvl="0" indent="-25400" algn="l" rtl="0">
              <a:lnSpc>
                <a:spcPct val="90000"/>
              </a:lnSpc>
              <a:spcBef>
                <a:spcPts val="2200"/>
              </a:spcBef>
              <a:spcAft>
                <a:spcPts val="0"/>
              </a:spcAft>
              <a:buClr>
                <a:schemeClr val="dk1"/>
              </a:buClr>
              <a:buSzPts val="400"/>
              <a:buFont typeface="Roboto"/>
              <a:buChar char="●"/>
            </a:pPr>
            <a:r>
              <a:rPr lang="en-US" sz="1600">
                <a:latin typeface="Segoe UI" panose="020B0502040204020203" pitchFamily="34" charset="0"/>
                <a:ea typeface="Roboto"/>
                <a:cs typeface="Segoe UI" panose="020B0502040204020203" pitchFamily="34" charset="0"/>
                <a:sym typeface="Roboto"/>
              </a:rPr>
              <a:t>- Sử dụng Selenium với Chrome-driver để crawl</a:t>
            </a:r>
            <a:endParaRPr>
              <a:latin typeface="Segoe UI" panose="020B0502040204020203" pitchFamily="34" charset="0"/>
              <a:ea typeface="Roboto"/>
              <a:cs typeface="Segoe UI" panose="020B0502040204020203" pitchFamily="34" charset="0"/>
              <a:sym typeface="Roboto"/>
            </a:endParaRPr>
          </a:p>
        </p:txBody>
      </p:sp>
      <p:sp>
        <p:nvSpPr>
          <p:cNvPr id="102" name="Google Shape;102;p5"/>
          <p:cNvSpPr txBox="1">
            <a:spLocks noGrp="1"/>
          </p:cNvSpPr>
          <p:nvPr>
            <p:ph type="title"/>
          </p:nvPr>
        </p:nvSpPr>
        <p:spPr>
          <a:xfrm>
            <a:off x="604434" y="448628"/>
            <a:ext cx="10983132" cy="747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3838"/>
              </a:buClr>
              <a:buSzPts val="2800"/>
              <a:buFont typeface="Quattrocento Sans"/>
              <a:buNone/>
            </a:pPr>
            <a:r>
              <a:rPr lang="en-US">
                <a:latin typeface="Segoe UI" panose="020B0502040204020203" pitchFamily="34" charset="0"/>
                <a:cs typeface="Segoe UI" panose="020B0502040204020203" pitchFamily="34" charset="0"/>
              </a:rPr>
              <a:t>Hệ thống crawler</a:t>
            </a:r>
            <a:endParaRPr>
              <a:latin typeface="Segoe UI" panose="020B0502040204020203" pitchFamily="34" charset="0"/>
              <a:cs typeface="Segoe UI" panose="020B0502040204020203" pitchFamily="34" charset="0"/>
            </a:endParaRPr>
          </a:p>
        </p:txBody>
      </p:sp>
      <p:pic>
        <p:nvPicPr>
          <p:cNvPr id="103" name="Google Shape;103;p5" descr="GitHub - SeleniumHQ/selenium: A browser automation framework and ecosystem."/>
          <p:cNvPicPr preferRelativeResize="0"/>
          <p:nvPr/>
        </p:nvPicPr>
        <p:blipFill rotWithShape="1">
          <a:blip r:embed="rId3">
            <a:alphaModFix/>
          </a:blip>
          <a:srcRect/>
          <a:stretch/>
        </p:blipFill>
        <p:spPr>
          <a:xfrm>
            <a:off x="8593892" y="4444984"/>
            <a:ext cx="1553049" cy="1622924"/>
          </a:xfrm>
          <a:prstGeom prst="rect">
            <a:avLst/>
          </a:prstGeom>
          <a:noFill/>
          <a:ln>
            <a:noFill/>
          </a:ln>
        </p:spPr>
      </p:pic>
      <p:grpSp>
        <p:nvGrpSpPr>
          <p:cNvPr id="104" name="Google Shape;104;p5"/>
          <p:cNvGrpSpPr/>
          <p:nvPr/>
        </p:nvGrpSpPr>
        <p:grpSpPr>
          <a:xfrm>
            <a:off x="8286444" y="1604211"/>
            <a:ext cx="2167944" cy="2100281"/>
            <a:chOff x="5877338" y="1604211"/>
            <a:chExt cx="2530967" cy="2451974"/>
          </a:xfrm>
        </p:grpSpPr>
        <p:sp>
          <p:nvSpPr>
            <p:cNvPr id="105" name="Google Shape;105;p5"/>
            <p:cNvSpPr/>
            <p:nvPr/>
          </p:nvSpPr>
          <p:spPr>
            <a:xfrm>
              <a:off x="5877338" y="1604211"/>
              <a:ext cx="2530967" cy="2451974"/>
            </a:xfrm>
            <a:prstGeom prst="rect">
              <a:avLst/>
            </a:prstGeom>
            <a:solidFill>
              <a:srgbClr val="D8E2F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06" name="Google Shape;106;p5" descr="Cập nhật số ca nhiễm Covid-19 hôm nay mới nhất trên VnExpress"/>
            <p:cNvPicPr preferRelativeResize="0"/>
            <p:nvPr/>
          </p:nvPicPr>
          <p:blipFill rotWithShape="1">
            <a:blip r:embed="rId4">
              <a:alphaModFix/>
            </a:blip>
            <a:srcRect/>
            <a:stretch/>
          </p:blipFill>
          <p:spPr>
            <a:xfrm>
              <a:off x="6113192" y="1973963"/>
              <a:ext cx="2059257" cy="394155"/>
            </a:xfrm>
            <a:prstGeom prst="rect">
              <a:avLst/>
            </a:prstGeom>
            <a:noFill/>
            <a:ln>
              <a:noFill/>
            </a:ln>
          </p:spPr>
        </p:pic>
        <p:pic>
          <p:nvPicPr>
            <p:cNvPr id="107" name="Google Shape;107;p5" descr="Batdongsan.com.vn - YouTube"/>
            <p:cNvPicPr preferRelativeResize="0"/>
            <p:nvPr/>
          </p:nvPicPr>
          <p:blipFill rotWithShape="1">
            <a:blip r:embed="rId5">
              <a:alphaModFix/>
            </a:blip>
            <a:srcRect/>
            <a:stretch/>
          </p:blipFill>
          <p:spPr>
            <a:xfrm>
              <a:off x="6862744" y="2932075"/>
              <a:ext cx="560152" cy="560152"/>
            </a:xfrm>
            <a:prstGeom prst="rect">
              <a:avLst/>
            </a:prstGeom>
            <a:noFill/>
            <a:ln>
              <a:noFill/>
            </a:ln>
          </p:spPr>
        </p:pic>
        <p:pic>
          <p:nvPicPr>
            <p:cNvPr id="108" name="Google Shape;108;p5" descr="Báo Lao Động Tuyển Dụng | Vieclam24H"/>
            <p:cNvPicPr preferRelativeResize="0"/>
            <p:nvPr/>
          </p:nvPicPr>
          <p:blipFill rotWithShape="1">
            <a:blip r:embed="rId6">
              <a:alphaModFix/>
            </a:blip>
            <a:srcRect/>
            <a:stretch/>
          </p:blipFill>
          <p:spPr>
            <a:xfrm>
              <a:off x="6284189" y="2452591"/>
              <a:ext cx="1717262" cy="396638"/>
            </a:xfrm>
            <a:prstGeom prst="rect">
              <a:avLst/>
            </a:prstGeom>
            <a:noFill/>
            <a:ln>
              <a:noFill/>
            </a:ln>
          </p:spPr>
        </p:pic>
      </p:grpSp>
      <p:sp>
        <p:nvSpPr>
          <p:cNvPr id="109" name="Google Shape;109;p5"/>
          <p:cNvSpPr/>
          <p:nvPr/>
        </p:nvSpPr>
        <p:spPr>
          <a:xfrm>
            <a:off x="9130511" y="3704492"/>
            <a:ext cx="479808" cy="740492"/>
          </a:xfrm>
          <a:prstGeom prst="downArrow">
            <a:avLst>
              <a:gd name="adj1" fmla="val 50000"/>
              <a:gd name="adj2" fmla="val 50000"/>
            </a:avLst>
          </a:prstGeom>
          <a:solidFill>
            <a:srgbClr val="FEE59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 name="TextBox 1">
            <a:extLst>
              <a:ext uri="{FF2B5EF4-FFF2-40B4-BE49-F238E27FC236}">
                <a16:creationId xmlns:a16="http://schemas.microsoft.com/office/drawing/2014/main" id="{4AE1D5C2-C7C2-42C5-B13F-860B57C05AD2}"/>
              </a:ext>
            </a:extLst>
          </p:cNvPr>
          <p:cNvSpPr txBox="1"/>
          <p:nvPr/>
        </p:nvSpPr>
        <p:spPr>
          <a:xfrm>
            <a:off x="9042399" y="3304282"/>
            <a:ext cx="651933" cy="307777"/>
          </a:xfrm>
          <a:prstGeom prst="rect">
            <a:avLst/>
          </a:prstGeom>
          <a:noFill/>
        </p:spPr>
        <p:txBody>
          <a:bodyPr wrap="square" rtlCol="0">
            <a:spAutoFit/>
          </a:bodyPr>
          <a:lstStyle/>
          <a:p>
            <a:pPr algn="ct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0b77d1e294_10_0"/>
          <p:cNvSpPr txBox="1">
            <a:spLocks noGrp="1"/>
          </p:cNvSpPr>
          <p:nvPr>
            <p:ph type="body" idx="1"/>
          </p:nvPr>
        </p:nvSpPr>
        <p:spPr>
          <a:xfrm>
            <a:off x="604433" y="1633811"/>
            <a:ext cx="10983000" cy="4572900"/>
          </a:xfrm>
          <a:prstGeom prst="rect">
            <a:avLst/>
          </a:prstGeom>
        </p:spPr>
        <p:txBody>
          <a:bodyPr spcFirstLastPara="1" wrap="square" lIns="91425" tIns="45700" rIns="91425" bIns="45700" anchor="t" anchorCtr="0">
            <a:noAutofit/>
          </a:bodyPr>
          <a:lstStyle/>
          <a:p>
            <a:pPr marL="457200" lvl="0" indent="0" algn="l" rtl="0">
              <a:spcBef>
                <a:spcPts val="1000"/>
              </a:spcBef>
              <a:spcAft>
                <a:spcPts val="0"/>
              </a:spcAft>
              <a:buNone/>
            </a:pPr>
            <a:r>
              <a:rPr lang="en-US" sz="1700" dirty="0" err="1">
                <a:latin typeface="Segoe UI" panose="020B0502040204020203" pitchFamily="34" charset="0"/>
                <a:cs typeface="Segoe UI" panose="020B0502040204020203" pitchFamily="34" charset="0"/>
              </a:rPr>
              <a:t>Quá</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trình</a:t>
            </a:r>
            <a:r>
              <a:rPr lang="en-US" sz="1700" dirty="0">
                <a:latin typeface="Segoe UI" panose="020B0502040204020203" pitchFamily="34" charset="0"/>
                <a:cs typeface="Segoe UI" panose="020B0502040204020203" pitchFamily="34" charset="0"/>
              </a:rPr>
              <a:t> Crawling </a:t>
            </a:r>
            <a:r>
              <a:rPr lang="en-US" sz="1700" dirty="0" err="1">
                <a:latin typeface="Segoe UI" panose="020B0502040204020203" pitchFamily="34" charset="0"/>
                <a:cs typeface="Segoe UI" panose="020B0502040204020203" pitchFamily="34" charset="0"/>
              </a:rPr>
              <a:t>dữ</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liệu</a:t>
            </a:r>
            <a:r>
              <a:rPr lang="en-US" sz="1700" dirty="0">
                <a:latin typeface="Segoe UI" panose="020B0502040204020203" pitchFamily="34" charset="0"/>
                <a:cs typeface="Segoe UI" panose="020B0502040204020203" pitchFamily="34" charset="0"/>
              </a:rPr>
              <a:t>:</a:t>
            </a:r>
            <a:endParaRPr sz="1700" dirty="0">
              <a:latin typeface="Segoe UI" panose="020B0502040204020203" pitchFamily="34" charset="0"/>
              <a:cs typeface="Segoe UI" panose="020B0502040204020203" pitchFamily="34" charset="0"/>
            </a:endParaRPr>
          </a:p>
          <a:p>
            <a:pPr marL="914400" lvl="0" indent="-336550" algn="l" rtl="0">
              <a:spcBef>
                <a:spcPts val="1200"/>
              </a:spcBef>
              <a:spcAft>
                <a:spcPts val="0"/>
              </a:spcAft>
              <a:buSzPts val="1700"/>
              <a:buChar char="-"/>
            </a:pPr>
            <a:r>
              <a:rPr lang="en-US" sz="1700" dirty="0">
                <a:latin typeface="Segoe UI" panose="020B0502040204020203" pitchFamily="34" charset="0"/>
                <a:cs typeface="Segoe UI" panose="020B0502040204020203" pitchFamily="34" charset="0"/>
              </a:rPr>
              <a:t>Crawl </a:t>
            </a:r>
            <a:r>
              <a:rPr lang="en-US" sz="1700" dirty="0" err="1">
                <a:latin typeface="Segoe UI" panose="020B0502040204020203" pitchFamily="34" charset="0"/>
                <a:cs typeface="Segoe UI" panose="020B0502040204020203" pitchFamily="34" charset="0"/>
              </a:rPr>
              <a:t>dữ</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liệu</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với</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các</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tiêu</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chí</a:t>
            </a:r>
            <a:r>
              <a:rPr lang="en-US" sz="1700" dirty="0">
                <a:latin typeface="Segoe UI" panose="020B0502040204020203" pitchFamily="34" charset="0"/>
                <a:cs typeface="Segoe UI" panose="020B0502040204020203" pitchFamily="34" charset="0"/>
              </a:rPr>
              <a:t>: title, author, description, </a:t>
            </a:r>
            <a:r>
              <a:rPr lang="en-US" sz="1700" dirty="0" err="1">
                <a:latin typeface="Segoe UI" panose="020B0502040204020203" pitchFamily="34" charset="0"/>
                <a:cs typeface="Segoe UI" panose="020B0502040204020203" pitchFamily="34" charset="0"/>
              </a:rPr>
              <a:t>url</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urlToImage</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publishedAt</a:t>
            </a:r>
            <a:r>
              <a:rPr lang="en-US" sz="1700" dirty="0">
                <a:latin typeface="Segoe UI" panose="020B0502040204020203" pitchFamily="34" charset="0"/>
                <a:cs typeface="Segoe UI" panose="020B0502040204020203" pitchFamily="34" charset="0"/>
              </a:rPr>
              <a:t>, content, source</a:t>
            </a:r>
            <a:endParaRPr sz="1700" dirty="0">
              <a:latin typeface="Segoe UI" panose="020B0502040204020203" pitchFamily="34" charset="0"/>
              <a:cs typeface="Segoe UI" panose="020B0502040204020203" pitchFamily="34" charset="0"/>
            </a:endParaRPr>
          </a:p>
          <a:p>
            <a:pPr marL="1371600" lvl="0" indent="0" algn="l" rtl="0">
              <a:spcBef>
                <a:spcPts val="1200"/>
              </a:spcBef>
              <a:spcAft>
                <a:spcPts val="0"/>
              </a:spcAft>
              <a:buNone/>
            </a:pPr>
            <a:r>
              <a:rPr lang="en-US" sz="1700" dirty="0">
                <a:latin typeface="Segoe UI" panose="020B0502040204020203" pitchFamily="34" charset="0"/>
                <a:cs typeface="Segoe UI" panose="020B0502040204020203" pitchFamily="34" charset="0"/>
              </a:rPr>
              <a:t>-&gt; Save data </a:t>
            </a:r>
            <a:r>
              <a:rPr lang="en-US" sz="1700" dirty="0" err="1">
                <a:latin typeface="Segoe UI" panose="020B0502040204020203" pitchFamily="34" charset="0"/>
                <a:cs typeface="Segoe UI" panose="020B0502040204020203" pitchFamily="34" charset="0"/>
              </a:rPr>
              <a:t>vào</a:t>
            </a:r>
            <a:r>
              <a:rPr lang="en-US" sz="1700" dirty="0">
                <a:latin typeface="Segoe UI" panose="020B0502040204020203" pitchFamily="34" charset="0"/>
                <a:cs typeface="Segoe UI" panose="020B0502040204020203" pitchFamily="34" charset="0"/>
              </a:rPr>
              <a:t> json</a:t>
            </a:r>
            <a:endParaRPr sz="1700" dirty="0">
              <a:latin typeface="Segoe UI" panose="020B0502040204020203" pitchFamily="34" charset="0"/>
              <a:cs typeface="Segoe UI" panose="020B0502040204020203" pitchFamily="34" charset="0"/>
            </a:endParaRPr>
          </a:p>
          <a:p>
            <a:pPr marL="914400" lvl="1" indent="-336550" algn="l" rtl="0">
              <a:spcBef>
                <a:spcPts val="1200"/>
              </a:spcBef>
              <a:spcAft>
                <a:spcPts val="0"/>
              </a:spcAft>
              <a:buSzPts val="1700"/>
              <a:buChar char="-"/>
            </a:pPr>
            <a:r>
              <a:rPr lang="en-US" sz="1700" dirty="0" err="1">
                <a:latin typeface="Segoe UI" panose="020B0502040204020203" pitchFamily="34" charset="0"/>
                <a:cs typeface="Segoe UI" panose="020B0502040204020203" pitchFamily="34" charset="0"/>
              </a:rPr>
              <a:t>Với</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mỗi</a:t>
            </a:r>
            <a:r>
              <a:rPr lang="en-US" sz="1700" dirty="0">
                <a:latin typeface="Segoe UI" panose="020B0502040204020203" pitchFamily="34" charset="0"/>
                <a:cs typeface="Segoe UI" panose="020B0502040204020203" pitchFamily="34" charset="0"/>
              </a:rPr>
              <a:t> web </a:t>
            </a:r>
            <a:r>
              <a:rPr lang="en-US" sz="1700" dirty="0" err="1">
                <a:latin typeface="Segoe UI" panose="020B0502040204020203" pitchFamily="34" charset="0"/>
                <a:cs typeface="Segoe UI" panose="020B0502040204020203" pitchFamily="34" charset="0"/>
              </a:rPr>
              <a:t>có</a:t>
            </a:r>
            <a:r>
              <a:rPr lang="en-US" sz="1700" dirty="0">
                <a:latin typeface="Segoe UI" panose="020B0502040204020203" pitchFamily="34" charset="0"/>
                <a:cs typeface="Segoe UI" panose="020B0502040204020203" pitchFamily="34" charset="0"/>
              </a:rPr>
              <a:t> 1 layout </a:t>
            </a:r>
            <a:r>
              <a:rPr lang="en-US" sz="1700" dirty="0" err="1">
                <a:latin typeface="Segoe UI" panose="020B0502040204020203" pitchFamily="34" charset="0"/>
                <a:cs typeface="Segoe UI" panose="020B0502040204020203" pitchFamily="34" charset="0"/>
              </a:rPr>
              <a:t>riêng</a:t>
            </a:r>
            <a:r>
              <a:rPr lang="en-US" sz="1700" dirty="0">
                <a:latin typeface="Segoe UI" panose="020B0502040204020203" pitchFamily="34" charset="0"/>
                <a:cs typeface="Segoe UI" panose="020B0502040204020203" pitchFamily="34" charset="0"/>
              </a:rPr>
              <a:t> </a:t>
            </a:r>
            <a:endParaRPr sz="1700" dirty="0">
              <a:latin typeface="Segoe UI" panose="020B0502040204020203" pitchFamily="34" charset="0"/>
              <a:cs typeface="Segoe UI" panose="020B0502040204020203" pitchFamily="34" charset="0"/>
            </a:endParaRPr>
          </a:p>
          <a:p>
            <a:pPr marL="914400" lvl="0" indent="457200" algn="l" rtl="0">
              <a:spcBef>
                <a:spcPts val="1200"/>
              </a:spcBef>
              <a:spcAft>
                <a:spcPts val="0"/>
              </a:spcAft>
              <a:buNone/>
            </a:pPr>
            <a:r>
              <a:rPr lang="en-US" sz="1700" dirty="0">
                <a:latin typeface="Segoe UI" panose="020B0502040204020203" pitchFamily="34" charset="0"/>
                <a:cs typeface="Segoe UI" panose="020B0502040204020203" pitchFamily="34" charset="0"/>
              </a:rPr>
              <a:t>-&gt; Custom form crawling </a:t>
            </a:r>
            <a:r>
              <a:rPr lang="en-US" sz="1700" dirty="0" err="1">
                <a:latin typeface="Segoe UI" panose="020B0502040204020203" pitchFamily="34" charset="0"/>
                <a:cs typeface="Segoe UI" panose="020B0502040204020203" pitchFamily="34" charset="0"/>
              </a:rPr>
              <a:t>với</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từng</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trang</a:t>
            </a:r>
            <a:r>
              <a:rPr lang="en-US" sz="1700" dirty="0">
                <a:latin typeface="Segoe UI" panose="020B0502040204020203" pitchFamily="34" charset="0"/>
                <a:cs typeface="Segoe UI" panose="020B0502040204020203" pitchFamily="34" charset="0"/>
              </a:rPr>
              <a:t> web</a:t>
            </a:r>
            <a:endParaRPr sz="1700" dirty="0">
              <a:latin typeface="Segoe UI" panose="020B0502040204020203" pitchFamily="34" charset="0"/>
              <a:cs typeface="Segoe UI" panose="020B0502040204020203" pitchFamily="34" charset="0"/>
            </a:endParaRPr>
          </a:p>
          <a:p>
            <a:pPr marL="914400" lvl="1" indent="-336550" algn="l" rtl="0">
              <a:spcBef>
                <a:spcPts val="1200"/>
              </a:spcBef>
              <a:spcAft>
                <a:spcPts val="0"/>
              </a:spcAft>
              <a:buSzPts val="1700"/>
              <a:buChar char="-"/>
            </a:pPr>
            <a:r>
              <a:rPr lang="en-US" sz="1700" dirty="0" err="1">
                <a:latin typeface="Segoe UI" panose="020B0502040204020203" pitchFamily="34" charset="0"/>
                <a:cs typeface="Segoe UI" panose="020B0502040204020203" pitchFamily="34" charset="0"/>
              </a:rPr>
              <a:t>Dữ</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liệu</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thời</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gian</a:t>
            </a:r>
            <a:r>
              <a:rPr lang="en-US" sz="1700" dirty="0">
                <a:latin typeface="Segoe UI" panose="020B0502040204020203" pitchFamily="34" charset="0"/>
                <a:cs typeface="Segoe UI" panose="020B0502040204020203" pitchFamily="34" charset="0"/>
              </a:rPr>
              <a:t> ở </a:t>
            </a:r>
            <a:r>
              <a:rPr lang="en-US" sz="1700" dirty="0" err="1">
                <a:latin typeface="Segoe UI" panose="020B0502040204020203" pitchFamily="34" charset="0"/>
                <a:cs typeface="Segoe UI" panose="020B0502040204020203" pitchFamily="34" charset="0"/>
              </a:rPr>
              <a:t>mỗi</a:t>
            </a:r>
            <a:r>
              <a:rPr lang="en-US" sz="1700" dirty="0">
                <a:latin typeface="Segoe UI" panose="020B0502040204020203" pitchFamily="34" charset="0"/>
                <a:cs typeface="Segoe UI" panose="020B0502040204020203" pitchFamily="34" charset="0"/>
              </a:rPr>
              <a:t> web </a:t>
            </a:r>
            <a:r>
              <a:rPr lang="en-US" sz="1700" dirty="0" err="1">
                <a:latin typeface="Segoe UI" panose="020B0502040204020203" pitchFamily="34" charset="0"/>
                <a:cs typeface="Segoe UI" panose="020B0502040204020203" pitchFamily="34" charset="0"/>
              </a:rPr>
              <a:t>có</a:t>
            </a:r>
            <a:r>
              <a:rPr lang="en-US" sz="1700" dirty="0">
                <a:latin typeface="Segoe UI" panose="020B0502040204020203" pitchFamily="34" charset="0"/>
                <a:cs typeface="Segoe UI" panose="020B0502040204020203" pitchFamily="34" charset="0"/>
              </a:rPr>
              <a:t> 1 form </a:t>
            </a:r>
            <a:r>
              <a:rPr lang="en-US" sz="1700" dirty="0" err="1">
                <a:latin typeface="Segoe UI" panose="020B0502040204020203" pitchFamily="34" charset="0"/>
                <a:cs typeface="Segoe UI" panose="020B0502040204020203" pitchFamily="34" charset="0"/>
              </a:rPr>
              <a:t>khác</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nhau</a:t>
            </a:r>
            <a:r>
              <a:rPr lang="en-US" sz="1700" dirty="0">
                <a:latin typeface="Segoe UI" panose="020B0502040204020203" pitchFamily="34" charset="0"/>
                <a:cs typeface="Segoe UI" panose="020B0502040204020203" pitchFamily="34" charset="0"/>
              </a:rPr>
              <a:t>:</a:t>
            </a:r>
            <a:endParaRPr sz="1700" dirty="0">
              <a:latin typeface="Segoe UI" panose="020B0502040204020203" pitchFamily="34" charset="0"/>
              <a:cs typeface="Segoe UI" panose="020B0502040204020203" pitchFamily="34" charset="0"/>
            </a:endParaRPr>
          </a:p>
          <a:p>
            <a:pPr marL="1371600" lvl="0" indent="0" algn="l" rtl="0">
              <a:spcBef>
                <a:spcPts val="1200"/>
              </a:spcBef>
              <a:spcAft>
                <a:spcPts val="0"/>
              </a:spcAft>
              <a:buNone/>
            </a:pPr>
            <a:r>
              <a:rPr lang="en-US" sz="1700" dirty="0">
                <a:latin typeface="Segoe UI" panose="020B0502040204020203" pitchFamily="34" charset="0"/>
                <a:cs typeface="Segoe UI" panose="020B0502040204020203" pitchFamily="34" charset="0"/>
              </a:rPr>
              <a:t>-&gt; </a:t>
            </a:r>
            <a:r>
              <a:rPr lang="en-US" sz="1700" dirty="0" err="1">
                <a:latin typeface="Segoe UI" panose="020B0502040204020203" pitchFamily="34" charset="0"/>
                <a:cs typeface="Segoe UI" panose="020B0502040204020203" pitchFamily="34" charset="0"/>
              </a:rPr>
              <a:t>Xây</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dựng</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các</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hàm</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xử</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lý</a:t>
            </a:r>
            <a:r>
              <a:rPr lang="en-US" sz="1700" dirty="0">
                <a:latin typeface="Segoe UI" panose="020B0502040204020203" pitchFamily="34" charset="0"/>
                <a:cs typeface="Segoe UI" panose="020B0502040204020203" pitchFamily="34" charset="0"/>
              </a:rPr>
              <a:t> form </a:t>
            </a:r>
            <a:r>
              <a:rPr lang="en-US" sz="1700" dirty="0" err="1">
                <a:latin typeface="Segoe UI" panose="020B0502040204020203" pitchFamily="34" charset="0"/>
                <a:cs typeface="Segoe UI" panose="020B0502040204020203" pitchFamily="34" charset="0"/>
              </a:rPr>
              <a:t>thời</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gian</a:t>
            </a:r>
            <a:r>
              <a:rPr lang="en-US" sz="1700" dirty="0">
                <a:latin typeface="Segoe UI" panose="020B0502040204020203" pitchFamily="34" charset="0"/>
                <a:cs typeface="Segoe UI" panose="020B0502040204020203" pitchFamily="34" charset="0"/>
              </a:rPr>
              <a:t>: timestamp, </a:t>
            </a:r>
            <a:r>
              <a:rPr lang="en-US" sz="1700" dirty="0" err="1">
                <a:latin typeface="Segoe UI" panose="020B0502040204020203" pitchFamily="34" charset="0"/>
                <a:cs typeface="Segoe UI" panose="020B0502040204020203" pitchFamily="34" charset="0"/>
              </a:rPr>
              <a:t>non_timestamp</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dash_time</a:t>
            </a:r>
            <a:r>
              <a:rPr lang="en-US" sz="1700" dirty="0">
                <a:latin typeface="Segoe UI" panose="020B0502040204020203" pitchFamily="34" charset="0"/>
                <a:cs typeface="Segoe UI" panose="020B0502040204020203" pitchFamily="34" charset="0"/>
              </a:rPr>
              <a:t>…</a:t>
            </a:r>
            <a:endParaRPr sz="1700" dirty="0">
              <a:latin typeface="Segoe UI" panose="020B0502040204020203" pitchFamily="34" charset="0"/>
              <a:cs typeface="Segoe UI" panose="020B0502040204020203" pitchFamily="34" charset="0"/>
            </a:endParaRPr>
          </a:p>
          <a:p>
            <a:pPr marL="914400" lvl="1" indent="-336550" algn="l" rtl="0">
              <a:spcBef>
                <a:spcPts val="1200"/>
              </a:spcBef>
              <a:spcAft>
                <a:spcPts val="0"/>
              </a:spcAft>
              <a:buSzPts val="1700"/>
              <a:buChar char="-"/>
            </a:pPr>
            <a:r>
              <a:rPr lang="en-US" sz="1700" dirty="0">
                <a:latin typeface="Segoe UI" panose="020B0502040204020203" pitchFamily="34" charset="0"/>
                <a:cs typeface="Segoe UI" panose="020B0502040204020203" pitchFamily="34" charset="0"/>
              </a:rPr>
              <a:t>Lazy loading/Lazy loading block</a:t>
            </a:r>
            <a:endParaRPr sz="1700" dirty="0">
              <a:latin typeface="Segoe UI" panose="020B0502040204020203" pitchFamily="34" charset="0"/>
              <a:cs typeface="Segoe UI" panose="020B0502040204020203" pitchFamily="34" charset="0"/>
            </a:endParaRPr>
          </a:p>
          <a:p>
            <a:pPr marL="914400" lvl="0" indent="457200" algn="l" rtl="0">
              <a:spcBef>
                <a:spcPts val="1200"/>
              </a:spcBef>
              <a:spcAft>
                <a:spcPts val="0"/>
              </a:spcAft>
              <a:buNone/>
            </a:pPr>
            <a:r>
              <a:rPr lang="en-US" sz="1700" dirty="0">
                <a:latin typeface="Segoe UI" panose="020B0502040204020203" pitchFamily="34" charset="0"/>
                <a:cs typeface="Segoe UI" panose="020B0502040204020203" pitchFamily="34" charset="0"/>
              </a:rPr>
              <a:t>-&gt; </a:t>
            </a:r>
            <a:r>
              <a:rPr lang="en-US" sz="1700" dirty="0" err="1">
                <a:latin typeface="Segoe UI" panose="020B0502040204020203" pitchFamily="34" charset="0"/>
                <a:cs typeface="Segoe UI" panose="020B0502040204020203" pitchFamily="34" charset="0"/>
              </a:rPr>
              <a:t>Xây</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dựng</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hàm</a:t>
            </a:r>
            <a:r>
              <a:rPr lang="en-US" sz="1700" dirty="0">
                <a:latin typeface="Segoe UI" panose="020B0502040204020203" pitchFamily="34" charset="0"/>
                <a:cs typeface="Segoe UI" panose="020B0502040204020203" pitchFamily="34" charset="0"/>
              </a:rPr>
              <a:t> scroll down / slow scroll down</a:t>
            </a:r>
            <a:endParaRPr sz="1700" dirty="0">
              <a:latin typeface="Segoe UI" panose="020B0502040204020203" pitchFamily="34" charset="0"/>
              <a:cs typeface="Segoe UI" panose="020B0502040204020203" pitchFamily="34" charset="0"/>
            </a:endParaRPr>
          </a:p>
          <a:p>
            <a:pPr marL="914400" lvl="1" indent="-336550" algn="l" rtl="0">
              <a:spcBef>
                <a:spcPts val="1200"/>
              </a:spcBef>
              <a:spcAft>
                <a:spcPts val="0"/>
              </a:spcAft>
              <a:buSzPts val="1700"/>
              <a:buChar char="-"/>
            </a:pPr>
            <a:r>
              <a:rPr lang="en-US" sz="1700" dirty="0" err="1">
                <a:latin typeface="Segoe UI" panose="020B0502040204020203" pitchFamily="34" charset="0"/>
                <a:cs typeface="Segoe UI" panose="020B0502040204020203" pitchFamily="34" charset="0"/>
              </a:rPr>
              <a:t>Với</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một</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số</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trang</a:t>
            </a:r>
            <a:r>
              <a:rPr lang="en-US" sz="1700" dirty="0">
                <a:latin typeface="Segoe UI" panose="020B0502040204020203" pitchFamily="34" charset="0"/>
                <a:cs typeface="Segoe UI" panose="020B0502040204020203" pitchFamily="34" charset="0"/>
              </a:rPr>
              <a:t> web </a:t>
            </a:r>
            <a:r>
              <a:rPr lang="en-US" sz="1700" dirty="0" err="1">
                <a:latin typeface="Segoe UI" panose="020B0502040204020203" pitchFamily="34" charset="0"/>
                <a:cs typeface="Segoe UI" panose="020B0502040204020203" pitchFamily="34" charset="0"/>
              </a:rPr>
              <a:t>như</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VnExpress</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có</a:t>
            </a:r>
            <a:r>
              <a:rPr lang="en-US" sz="1700" dirty="0">
                <a:latin typeface="Segoe UI" panose="020B0502040204020203" pitchFamily="34" charset="0"/>
                <a:cs typeface="Segoe UI" panose="020B0502040204020203" pitchFamily="34" charset="0"/>
              </a:rPr>
              <a:t> leak </a:t>
            </a:r>
            <a:r>
              <a:rPr lang="en-US" sz="1700" dirty="0" err="1">
                <a:latin typeface="Segoe UI" panose="020B0502040204020203" pitchFamily="34" charset="0"/>
                <a:cs typeface="Segoe UI" panose="020B0502040204020203" pitchFamily="34" charset="0"/>
              </a:rPr>
              <a:t>được</a:t>
            </a:r>
            <a:r>
              <a:rPr lang="en-US" sz="1700" dirty="0">
                <a:latin typeface="Segoe UI" panose="020B0502040204020203" pitchFamily="34" charset="0"/>
                <a:cs typeface="Segoe UI" panose="020B0502040204020203" pitchFamily="34" charset="0"/>
              </a:rPr>
              <a:t> API </a:t>
            </a:r>
            <a:r>
              <a:rPr lang="en-US" sz="1700" dirty="0" err="1">
                <a:latin typeface="Segoe UI" panose="020B0502040204020203" pitchFamily="34" charset="0"/>
                <a:cs typeface="Segoe UI" panose="020B0502040204020203" pitchFamily="34" charset="0"/>
              </a:rPr>
              <a:t>mà</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có</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thể</a:t>
            </a:r>
            <a:r>
              <a:rPr lang="en-US" sz="1700" dirty="0">
                <a:latin typeface="Segoe UI" panose="020B0502040204020203" pitchFamily="34" charset="0"/>
                <a:cs typeface="Segoe UI" panose="020B0502040204020203" pitchFamily="34" charset="0"/>
              </a:rPr>
              <a:t> request </a:t>
            </a:r>
            <a:r>
              <a:rPr lang="en-US" sz="1700" dirty="0" err="1">
                <a:latin typeface="Segoe UI" panose="020B0502040204020203" pitchFamily="34" charset="0"/>
                <a:cs typeface="Segoe UI" panose="020B0502040204020203" pitchFamily="34" charset="0"/>
              </a:rPr>
              <a:t>để</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có</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thể</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lấy</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được</a:t>
            </a:r>
            <a:r>
              <a:rPr lang="en-US" sz="1700" dirty="0">
                <a:latin typeface="Segoe UI" panose="020B0502040204020203" pitchFamily="34" charset="0"/>
                <a:cs typeface="Segoe UI" panose="020B0502040204020203" pitchFamily="34" charset="0"/>
              </a:rPr>
              <a:t> </a:t>
            </a:r>
            <a:r>
              <a:rPr lang="en-US" sz="1700" dirty="0" err="1">
                <a:latin typeface="Segoe UI" panose="020B0502040204020203" pitchFamily="34" charset="0"/>
                <a:cs typeface="Segoe UI" panose="020B0502040204020203" pitchFamily="34" charset="0"/>
              </a:rPr>
              <a:t>thông</a:t>
            </a:r>
            <a:r>
              <a:rPr lang="en-US" sz="1700" dirty="0">
                <a:latin typeface="Segoe UI" panose="020B0502040204020203" pitchFamily="34" charset="0"/>
                <a:cs typeface="Segoe UI" panose="020B0502040204020203" pitchFamily="34" charset="0"/>
              </a:rPr>
              <a:t> tin</a:t>
            </a:r>
            <a:endParaRPr sz="1700" dirty="0">
              <a:latin typeface="Segoe UI" panose="020B0502040204020203" pitchFamily="34" charset="0"/>
              <a:cs typeface="Segoe UI" panose="020B0502040204020203" pitchFamily="34" charset="0"/>
            </a:endParaRPr>
          </a:p>
          <a:p>
            <a:pPr marL="1371600" lvl="0" indent="0" algn="l" rtl="0">
              <a:spcBef>
                <a:spcPts val="1200"/>
              </a:spcBef>
              <a:spcAft>
                <a:spcPts val="0"/>
              </a:spcAft>
              <a:buNone/>
            </a:pPr>
            <a:endParaRPr sz="1700" dirty="0">
              <a:latin typeface="Segoe UI" panose="020B0502040204020203" pitchFamily="34" charset="0"/>
              <a:cs typeface="Segoe UI" panose="020B0502040204020203" pitchFamily="34" charset="0"/>
            </a:endParaRPr>
          </a:p>
          <a:p>
            <a:pPr marL="1371600" lvl="0" indent="0" algn="l" rtl="0">
              <a:spcBef>
                <a:spcPts val="1200"/>
              </a:spcBef>
              <a:spcAft>
                <a:spcPts val="0"/>
              </a:spcAft>
              <a:buNone/>
            </a:pPr>
            <a:endParaRPr sz="1700" dirty="0">
              <a:latin typeface="Segoe UI" panose="020B0502040204020203" pitchFamily="34" charset="0"/>
              <a:cs typeface="Segoe UI" panose="020B0502040204020203" pitchFamily="34" charset="0"/>
            </a:endParaRPr>
          </a:p>
          <a:p>
            <a:pPr marL="1371600" lvl="0" indent="0" algn="l" rtl="0">
              <a:spcBef>
                <a:spcPts val="1200"/>
              </a:spcBef>
              <a:spcAft>
                <a:spcPts val="0"/>
              </a:spcAft>
              <a:buNone/>
            </a:pPr>
            <a:endParaRPr sz="900" dirty="0">
              <a:latin typeface="Segoe UI" panose="020B0502040204020203" pitchFamily="34" charset="0"/>
              <a:cs typeface="Segoe UI" panose="020B0502040204020203" pitchFamily="34" charset="0"/>
            </a:endParaRPr>
          </a:p>
          <a:p>
            <a:pPr marL="1371600" lvl="0" indent="0" algn="l" rtl="0">
              <a:spcBef>
                <a:spcPts val="1200"/>
              </a:spcBef>
              <a:spcAft>
                <a:spcPts val="0"/>
              </a:spcAft>
              <a:buNone/>
            </a:pPr>
            <a:endParaRPr sz="2500" dirty="0">
              <a:latin typeface="Segoe UI" panose="020B0502040204020203" pitchFamily="34" charset="0"/>
              <a:cs typeface="Segoe UI" panose="020B0502040204020203" pitchFamily="34" charset="0"/>
            </a:endParaRPr>
          </a:p>
          <a:p>
            <a:pPr marL="0" lvl="0" indent="0" algn="l" rtl="0">
              <a:spcBef>
                <a:spcPts val="1200"/>
              </a:spcBef>
              <a:spcAft>
                <a:spcPts val="1200"/>
              </a:spcAft>
              <a:buNone/>
            </a:pPr>
            <a:endParaRPr sz="2500" dirty="0">
              <a:latin typeface="Segoe UI" panose="020B0502040204020203" pitchFamily="34" charset="0"/>
              <a:cs typeface="Segoe UI" panose="020B0502040204020203" pitchFamily="34" charset="0"/>
            </a:endParaRPr>
          </a:p>
        </p:txBody>
      </p:sp>
      <p:sp>
        <p:nvSpPr>
          <p:cNvPr id="116" name="Google Shape;116;g10b77d1e294_10_0"/>
          <p:cNvSpPr txBox="1">
            <a:spLocks noGrp="1"/>
          </p:cNvSpPr>
          <p:nvPr>
            <p:ph type="title"/>
          </p:nvPr>
        </p:nvSpPr>
        <p:spPr>
          <a:xfrm>
            <a:off x="604434" y="448628"/>
            <a:ext cx="10983000" cy="747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Segoe UI" panose="020B0502040204020203" pitchFamily="34" charset="0"/>
                <a:cs typeface="Segoe UI" panose="020B0502040204020203" pitchFamily="34" charset="0"/>
              </a:rPr>
              <a:t>Hệ thống crawler</a:t>
            </a:r>
            <a:endParaRPr>
              <a:latin typeface="Segoe UI" panose="020B0502040204020203" pitchFamily="34" charset="0"/>
              <a:cs typeface="Segoe UI"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0b77d1e294_10_6"/>
          <p:cNvSpPr txBox="1">
            <a:spLocks noGrp="1"/>
          </p:cNvSpPr>
          <p:nvPr>
            <p:ph type="title"/>
          </p:nvPr>
        </p:nvSpPr>
        <p:spPr>
          <a:xfrm>
            <a:off x="604434" y="448628"/>
            <a:ext cx="10983000" cy="747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Segoe UI" panose="020B0502040204020203" pitchFamily="34" charset="0"/>
                <a:cs typeface="Segoe UI" panose="020B0502040204020203" pitchFamily="34" charset="0"/>
              </a:rPr>
              <a:t>Hệ thống crawler</a:t>
            </a:r>
            <a:endParaRPr>
              <a:latin typeface="Segoe UI" panose="020B0502040204020203" pitchFamily="34" charset="0"/>
              <a:cs typeface="Segoe UI" panose="020B0502040204020203" pitchFamily="34" charset="0"/>
            </a:endParaRPr>
          </a:p>
        </p:txBody>
      </p:sp>
      <p:pic>
        <p:nvPicPr>
          <p:cNvPr id="123" name="Google Shape;123;g10b77d1e294_10_6"/>
          <p:cNvPicPr preferRelativeResize="0"/>
          <p:nvPr/>
        </p:nvPicPr>
        <p:blipFill>
          <a:blip r:embed="rId3">
            <a:alphaModFix/>
          </a:blip>
          <a:stretch>
            <a:fillRect/>
          </a:stretch>
        </p:blipFill>
        <p:spPr>
          <a:xfrm>
            <a:off x="604425" y="1604188"/>
            <a:ext cx="4038600" cy="1514475"/>
          </a:xfrm>
          <a:prstGeom prst="rect">
            <a:avLst/>
          </a:prstGeom>
          <a:noFill/>
          <a:ln>
            <a:noFill/>
          </a:ln>
        </p:spPr>
      </p:pic>
      <p:sp>
        <p:nvSpPr>
          <p:cNvPr id="124" name="Google Shape;124;g10b77d1e294_10_6"/>
          <p:cNvSpPr txBox="1"/>
          <p:nvPr/>
        </p:nvSpPr>
        <p:spPr>
          <a:xfrm>
            <a:off x="604425" y="3118675"/>
            <a:ext cx="403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hanoimoi.com.vn</a:t>
            </a:r>
            <a:endParaRPr>
              <a:latin typeface="Quattrocento Sans"/>
              <a:ea typeface="Quattrocento Sans"/>
              <a:cs typeface="Quattrocento Sans"/>
              <a:sym typeface="Quattrocento Sans"/>
            </a:endParaRPr>
          </a:p>
        </p:txBody>
      </p:sp>
      <p:pic>
        <p:nvPicPr>
          <p:cNvPr id="125" name="Google Shape;125;g10b77d1e294_10_6"/>
          <p:cNvPicPr preferRelativeResize="0"/>
          <p:nvPr/>
        </p:nvPicPr>
        <p:blipFill>
          <a:blip r:embed="rId4">
            <a:alphaModFix/>
          </a:blip>
          <a:stretch>
            <a:fillRect/>
          </a:stretch>
        </p:blipFill>
        <p:spPr>
          <a:xfrm>
            <a:off x="5272350" y="1556128"/>
            <a:ext cx="6315075" cy="1495425"/>
          </a:xfrm>
          <a:prstGeom prst="rect">
            <a:avLst/>
          </a:prstGeom>
          <a:noFill/>
          <a:ln>
            <a:noFill/>
          </a:ln>
        </p:spPr>
      </p:pic>
      <p:sp>
        <p:nvSpPr>
          <p:cNvPr id="126" name="Google Shape;126;g10b77d1e294_10_6"/>
          <p:cNvSpPr txBox="1"/>
          <p:nvPr/>
        </p:nvSpPr>
        <p:spPr>
          <a:xfrm>
            <a:off x="6410588" y="3051550"/>
            <a:ext cx="403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laodong.vn</a:t>
            </a:r>
            <a:endParaRPr>
              <a:latin typeface="Quattrocento Sans"/>
              <a:ea typeface="Quattrocento Sans"/>
              <a:cs typeface="Quattrocento Sans"/>
              <a:sym typeface="Quattrocento Sans"/>
            </a:endParaRPr>
          </a:p>
        </p:txBody>
      </p:sp>
      <p:pic>
        <p:nvPicPr>
          <p:cNvPr id="127" name="Google Shape;127;g10b77d1e294_10_6"/>
          <p:cNvPicPr preferRelativeResize="0"/>
          <p:nvPr/>
        </p:nvPicPr>
        <p:blipFill>
          <a:blip r:embed="rId5">
            <a:alphaModFix/>
          </a:blip>
          <a:stretch>
            <a:fillRect/>
          </a:stretch>
        </p:blipFill>
        <p:spPr>
          <a:xfrm>
            <a:off x="780638" y="3898225"/>
            <a:ext cx="3686175" cy="971550"/>
          </a:xfrm>
          <a:prstGeom prst="rect">
            <a:avLst/>
          </a:prstGeom>
          <a:noFill/>
          <a:ln>
            <a:noFill/>
          </a:ln>
        </p:spPr>
      </p:pic>
      <p:sp>
        <p:nvSpPr>
          <p:cNvPr id="128" name="Google Shape;128;g10b77d1e294_10_6"/>
          <p:cNvSpPr txBox="1"/>
          <p:nvPr/>
        </p:nvSpPr>
        <p:spPr>
          <a:xfrm>
            <a:off x="604438" y="4869775"/>
            <a:ext cx="403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thanhnien.vn</a:t>
            </a:r>
            <a:endParaRPr>
              <a:latin typeface="Quattrocento Sans"/>
              <a:ea typeface="Quattrocento Sans"/>
              <a:cs typeface="Quattrocento Sans"/>
              <a:sym typeface="Quattrocento Sans"/>
            </a:endParaRPr>
          </a:p>
        </p:txBody>
      </p:sp>
      <p:pic>
        <p:nvPicPr>
          <p:cNvPr id="129" name="Google Shape;129;g10b77d1e294_10_6"/>
          <p:cNvPicPr preferRelativeResize="0"/>
          <p:nvPr/>
        </p:nvPicPr>
        <p:blipFill>
          <a:blip r:embed="rId6">
            <a:alphaModFix/>
          </a:blip>
          <a:stretch>
            <a:fillRect/>
          </a:stretch>
        </p:blipFill>
        <p:spPr>
          <a:xfrm>
            <a:off x="6439163" y="3518875"/>
            <a:ext cx="3981450" cy="2190750"/>
          </a:xfrm>
          <a:prstGeom prst="rect">
            <a:avLst/>
          </a:prstGeom>
          <a:noFill/>
          <a:ln>
            <a:noFill/>
          </a:ln>
        </p:spPr>
      </p:pic>
      <p:sp>
        <p:nvSpPr>
          <p:cNvPr id="130" name="Google Shape;130;g10b77d1e294_10_6"/>
          <p:cNvSpPr txBox="1"/>
          <p:nvPr/>
        </p:nvSpPr>
        <p:spPr>
          <a:xfrm>
            <a:off x="6410575" y="5900400"/>
            <a:ext cx="403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vtv.vn</a:t>
            </a:r>
            <a:endParaRPr>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Get Started with 3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1308</Words>
  <Application>Microsoft Office PowerPoint</Application>
  <PresentationFormat>Widescreen</PresentationFormat>
  <Paragraphs>154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vt:lpstr>
      <vt:lpstr>Segoe UI</vt:lpstr>
      <vt:lpstr>Quattrocento Sans</vt:lpstr>
      <vt:lpstr>Arial</vt:lpstr>
      <vt:lpstr>Calibri</vt:lpstr>
      <vt:lpstr>Get Started with 3D</vt:lpstr>
      <vt:lpstr>Hệ thống tự động thu thập tin tức bất động sản</vt:lpstr>
      <vt:lpstr>Nội dung</vt:lpstr>
      <vt:lpstr>Giới thiệu</vt:lpstr>
      <vt:lpstr>Kiến trúc hệ thống</vt:lpstr>
      <vt:lpstr>Kiểm tra trùng lặp</vt:lpstr>
      <vt:lpstr>Kiểm tra trùng lặp</vt:lpstr>
      <vt:lpstr>Hệ thống crawler</vt:lpstr>
      <vt:lpstr>Hệ thống crawler</vt:lpstr>
      <vt:lpstr>Hệ thống crawler</vt:lpstr>
      <vt:lpstr>Bộ phân lớp</vt:lpstr>
      <vt:lpstr>Bộ phân lớp</vt:lpstr>
      <vt:lpstr>Dataset</vt:lpstr>
      <vt:lpstr>Thử nghiệm</vt:lpstr>
      <vt:lpstr>Thử nghiệm</vt:lpstr>
      <vt:lpstr>Thử nghiệm</vt:lpstr>
      <vt:lpstr>Các thử nghiệm bên lề và hướng đi</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tự động thu thập tin tức bất động sản</dc:title>
  <dc:creator>Thân Trọng Thành</dc:creator>
  <cp:lastModifiedBy>Thân Trọng Thành</cp:lastModifiedBy>
  <cp:revision>2</cp:revision>
  <dcterms:created xsi:type="dcterms:W3CDTF">2022-01-03T04:32:36Z</dcterms:created>
  <dcterms:modified xsi:type="dcterms:W3CDTF">2022-01-04T01:50:50Z</dcterms:modified>
</cp:coreProperties>
</file>