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6" r:id="rId2"/>
    <p:sldId id="27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AF07"/>
    <a:srgbClr val="5960FD"/>
    <a:srgbClr val="FF621E"/>
    <a:srgbClr val="0087FF"/>
    <a:srgbClr val="4B89F0"/>
    <a:srgbClr val="FF4F69"/>
    <a:srgbClr val="ED5326"/>
    <a:srgbClr val="D94C00"/>
    <a:srgbClr val="CB4423"/>
    <a:srgbClr val="ED5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主题样式 2 - 个性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93"/>
    <p:restoredTop sz="90139" autoAdjust="0"/>
  </p:normalViewPr>
  <p:slideViewPr>
    <p:cSldViewPr snapToGrid="0" snapToObjects="1">
      <p:cViewPr varScale="1">
        <p:scale>
          <a:sx n="127" d="100"/>
          <a:sy n="127" d="100"/>
        </p:scale>
        <p:origin x="19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613DB-8F97-1741-9118-0D4449739394}" type="datetimeFigureOut">
              <a:rPr kumimoji="1" lang="zh-CN" altLang="en-US" smtClean="0"/>
              <a:t>16/7/25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1102C-5B02-9E42-B7BA-D19F32FE70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47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4220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1102C-5B02-9E42-B7BA-D19F32FE700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16/7/25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26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16/7/25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0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16/7/25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7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16/7/25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16/7/25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02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16/7/25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05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16/7/25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579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16/7/25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130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16/7/25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37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16/7/25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12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D8F7-997B-304D-A0DA-493074199D5A}" type="datetimeFigureOut">
              <a:rPr kumimoji="1" lang="zh-CN" altLang="en-US" smtClean="0"/>
              <a:t>16/7/25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10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9D8F7-997B-304D-A0DA-493074199D5A}" type="datetimeFigureOut">
              <a:rPr kumimoji="1" lang="zh-CN" altLang="en-US" smtClean="0"/>
              <a:t>16/7/25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3031D-1AC5-4340-A4E2-08BB5F1665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461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7329" y="2844224"/>
            <a:ext cx="1018891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0" dirty="0">
                <a:solidFill>
                  <a:schemeClr val="bg1"/>
                </a:solidFill>
              </a:rPr>
              <a:t>Project</a:t>
            </a:r>
            <a:r>
              <a:rPr kumimoji="1" lang="zh-CN" altLang="en-US" sz="7000" dirty="0">
                <a:solidFill>
                  <a:schemeClr val="bg1"/>
                </a:solidFill>
              </a:rPr>
              <a:t> </a:t>
            </a:r>
            <a:r>
              <a:rPr kumimoji="1" lang="en-US" altLang="zh-CN" sz="7000" dirty="0" smtClean="0">
                <a:solidFill>
                  <a:schemeClr val="bg1"/>
                </a:solidFill>
              </a:rPr>
              <a:t>Design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961799" y="4234820"/>
            <a:ext cx="5454333" cy="9417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2400" kern="1200">
                <a:solidFill>
                  <a:schemeClr val="bg1">
                    <a:alpha val="98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5663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58888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604963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2D050"/>
              </a:buClr>
              <a:buSzPct val="120000"/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altLang="zh-CN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alpha val="98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Stellar</a:t>
            </a:r>
            <a:r>
              <a:rPr kumimoji="0" lang="zh-CN" altLang="en-US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alpha val="98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 </a:t>
            </a:r>
            <a:r>
              <a:rPr kumimoji="0" lang="en-US" altLang="zh-CN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alpha val="98000"/>
                  </a:srgbClr>
                </a:solidFill>
                <a:effectLst/>
                <a:uLnTx/>
                <a:uFillTx/>
                <a:latin typeface="Yuanti SC Light" charset="-122"/>
                <a:ea typeface="Yuanti SC Light" charset="-122"/>
                <a:cs typeface="Yuanti SC Light" charset="-122"/>
              </a:rPr>
              <a:t>0.1</a:t>
            </a:r>
            <a:endParaRPr kumimoji="0" lang="en-US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98000"/>
                </a:srgbClr>
              </a:solidFill>
              <a:effectLst/>
              <a:uLnTx/>
              <a:uFillTx/>
              <a:latin typeface="Yuanti SC Light" charset="-122"/>
              <a:ea typeface="Yuanti SC Light" charset="-122"/>
              <a:cs typeface="Yuanti SC Light" charset="-122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"/>
              <a:ea typeface=""/>
              <a:cs typeface="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US" altLang="zh-CN" sz="180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2016.7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40000"/>
                  <a:lumOff val="60000"/>
                  <a:alpha val="98000"/>
                </a:srgbClr>
              </a:solidFill>
              <a:effectLst/>
              <a:uLnTx/>
              <a:uFillTx/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67153" y="6447183"/>
            <a:ext cx="949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4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版本</a:t>
            </a:r>
            <a:r>
              <a:rPr kumimoji="1" lang="zh-CN" altLang="en-US" sz="1600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endParaRPr kumimoji="1" lang="zh-CN" altLang="en-US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473549" y="6458069"/>
            <a:ext cx="710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0.1.0</a:t>
            </a:r>
            <a:r>
              <a:rPr lang="zh-CN" altLang="en-US" sz="1600" dirty="0">
                <a:solidFill>
                  <a:srgbClr val="FFFFFF">
                    <a:lumMod val="40000"/>
                    <a:lumOff val="60000"/>
                    <a:alpha val="98000"/>
                  </a:srgbClr>
                </a:solidFill>
                <a:latin typeface="Segoe UI"/>
                <a:ea typeface=""/>
                <a:cs typeface="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344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838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247" y="0"/>
            <a:ext cx="1205753" cy="8612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4471" y="199793"/>
            <a:ext cx="460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Project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Stellar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99" name="Rectangle 4"/>
          <p:cNvSpPr/>
          <p:nvPr/>
        </p:nvSpPr>
        <p:spPr>
          <a:xfrm>
            <a:off x="2989033" y="2442156"/>
            <a:ext cx="6270239" cy="291976"/>
          </a:xfrm>
          <a:prstGeom prst="rect">
            <a:avLst/>
          </a:prstGeom>
          <a:solidFill>
            <a:srgbClr val="EAAF0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tl_ui_interface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0" name="Rectangle 5"/>
          <p:cNvSpPr/>
          <p:nvPr/>
        </p:nvSpPr>
        <p:spPr>
          <a:xfrm>
            <a:off x="2999523" y="3215845"/>
            <a:ext cx="6259752" cy="258417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tl_ui_adapter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1" name="Rectangle 36"/>
          <p:cNvSpPr/>
          <p:nvPr/>
        </p:nvSpPr>
        <p:spPr>
          <a:xfrm>
            <a:off x="4590760" y="3625687"/>
            <a:ext cx="1475142" cy="307285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tl_test_back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2" name="Rectangle 38"/>
          <p:cNvSpPr/>
          <p:nvPr/>
        </p:nvSpPr>
        <p:spPr>
          <a:xfrm>
            <a:off x="6184927" y="3622624"/>
            <a:ext cx="1477398" cy="300407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tl_test_live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3" name="Rectangle 42"/>
          <p:cNvSpPr/>
          <p:nvPr/>
        </p:nvSpPr>
        <p:spPr>
          <a:xfrm>
            <a:off x="2999523" y="3625687"/>
            <a:ext cx="1472212" cy="307283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stl_data_mining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4" name="Rectangle 43"/>
          <p:cNvSpPr/>
          <p:nvPr/>
        </p:nvSpPr>
        <p:spPr>
          <a:xfrm>
            <a:off x="2999523" y="5109611"/>
            <a:ext cx="6270239" cy="282589"/>
          </a:xfrm>
          <a:prstGeom prst="rect">
            <a:avLst/>
          </a:prstGeom>
          <a:solidFill>
            <a:srgbClr val="0087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tl_db_manager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5" name="Rectangle 44"/>
          <p:cNvSpPr/>
          <p:nvPr/>
        </p:nvSpPr>
        <p:spPr>
          <a:xfrm>
            <a:off x="7750123" y="3622624"/>
            <a:ext cx="1509153" cy="300408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tl_ai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6" name="Rectangle 20"/>
          <p:cNvSpPr/>
          <p:nvPr/>
        </p:nvSpPr>
        <p:spPr>
          <a:xfrm>
            <a:off x="2999523" y="4017176"/>
            <a:ext cx="6259752" cy="274102"/>
          </a:xfrm>
          <a:prstGeom prst="rect">
            <a:avLst/>
          </a:prstGeom>
          <a:solidFill>
            <a:srgbClr val="59CC0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stl_data_interface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8" name="Up-Down Arrow 8"/>
          <p:cNvSpPr/>
          <p:nvPr/>
        </p:nvSpPr>
        <p:spPr bwMode="auto">
          <a:xfrm>
            <a:off x="5950529" y="4355377"/>
            <a:ext cx="234398" cy="341711"/>
          </a:xfrm>
          <a:prstGeom prst="up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410" name="Rectangle 43"/>
          <p:cNvSpPr/>
          <p:nvPr/>
        </p:nvSpPr>
        <p:spPr>
          <a:xfrm>
            <a:off x="3010011" y="5476521"/>
            <a:ext cx="1869616" cy="314905"/>
          </a:xfrm>
          <a:prstGeom prst="rect">
            <a:avLst/>
          </a:prstGeom>
          <a:solidFill>
            <a:srgbClr val="0087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lvl="0" algn="ctr" defTabSz="6856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kern="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stl_data_manager_quandl</a:t>
            </a:r>
            <a:endParaRPr kumimoji="0" lang="en-US" sz="10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11" name="Rectangle 43"/>
          <p:cNvSpPr/>
          <p:nvPr/>
        </p:nvSpPr>
        <p:spPr>
          <a:xfrm>
            <a:off x="5210320" y="5473707"/>
            <a:ext cx="1869616" cy="314722"/>
          </a:xfrm>
          <a:prstGeom prst="rect">
            <a:avLst/>
          </a:prstGeom>
          <a:solidFill>
            <a:srgbClr val="0087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lvl="0" algn="ctr" defTabSz="6856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kern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stl_data_manager_tushare</a:t>
            </a:r>
            <a:endParaRPr kumimoji="0" lang="en-US" sz="10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12" name="Rectangle 43"/>
          <p:cNvSpPr/>
          <p:nvPr/>
        </p:nvSpPr>
        <p:spPr>
          <a:xfrm>
            <a:off x="7389658" y="5473706"/>
            <a:ext cx="1869616" cy="314723"/>
          </a:xfrm>
          <a:prstGeom prst="rect">
            <a:avLst/>
          </a:prstGeom>
          <a:solidFill>
            <a:srgbClr val="0087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lvl="0" algn="ctr" defTabSz="68563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kern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stl_data_manager_uqer</a:t>
            </a:r>
            <a:endParaRPr kumimoji="0" lang="en-US" sz="10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13" name="文本框 412"/>
          <p:cNvSpPr txBox="1"/>
          <p:nvPr/>
        </p:nvSpPr>
        <p:spPr>
          <a:xfrm>
            <a:off x="3010010" y="6124953"/>
            <a:ext cx="186961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/>
              <a:t>Quandl</a:t>
            </a:r>
            <a:endParaRPr kumimoji="1" lang="zh-CN" altLang="en-US" sz="1400" dirty="0" err="1"/>
          </a:p>
        </p:txBody>
      </p:sp>
      <p:sp>
        <p:nvSpPr>
          <p:cNvPr id="415" name="文本框 414"/>
          <p:cNvSpPr txBox="1"/>
          <p:nvPr/>
        </p:nvSpPr>
        <p:spPr>
          <a:xfrm>
            <a:off x="5210321" y="6121868"/>
            <a:ext cx="186961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/>
              <a:t>TuShare</a:t>
            </a:r>
            <a:endParaRPr kumimoji="1" lang="zh-CN" altLang="en-US" sz="1400" dirty="0" err="1"/>
          </a:p>
        </p:txBody>
      </p:sp>
      <p:sp>
        <p:nvSpPr>
          <p:cNvPr id="417" name="文本框 416"/>
          <p:cNvSpPr txBox="1"/>
          <p:nvPr/>
        </p:nvSpPr>
        <p:spPr>
          <a:xfrm>
            <a:off x="7410630" y="6121867"/>
            <a:ext cx="185913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/>
              <a:t>优矿</a:t>
            </a:r>
          </a:p>
        </p:txBody>
      </p:sp>
      <p:sp>
        <p:nvSpPr>
          <p:cNvPr id="418" name="Down Arrow 7"/>
          <p:cNvSpPr/>
          <p:nvPr/>
        </p:nvSpPr>
        <p:spPr bwMode="auto">
          <a:xfrm rot="10800000">
            <a:off x="3767598" y="5857207"/>
            <a:ext cx="248547" cy="193184"/>
          </a:xfrm>
          <a:prstGeom prst="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419" name="Down Arrow 7"/>
          <p:cNvSpPr/>
          <p:nvPr/>
        </p:nvSpPr>
        <p:spPr bwMode="auto">
          <a:xfrm rot="10800000">
            <a:off x="5950530" y="5858705"/>
            <a:ext cx="248547" cy="193184"/>
          </a:xfrm>
          <a:prstGeom prst="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420" name="Down Arrow 7"/>
          <p:cNvSpPr/>
          <p:nvPr/>
        </p:nvSpPr>
        <p:spPr bwMode="auto">
          <a:xfrm rot="10800000">
            <a:off x="8202638" y="5858705"/>
            <a:ext cx="248547" cy="193184"/>
          </a:xfrm>
          <a:prstGeom prst="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10002703" y="5014773"/>
            <a:ext cx="1064871" cy="464741"/>
            <a:chOff x="9852507" y="4808789"/>
            <a:chExt cx="1064871" cy="464741"/>
          </a:xfrm>
        </p:grpSpPr>
        <p:sp>
          <p:nvSpPr>
            <p:cNvPr id="31" name="罐形 30"/>
            <p:cNvSpPr/>
            <p:nvPr/>
          </p:nvSpPr>
          <p:spPr>
            <a:xfrm>
              <a:off x="9876799" y="4808789"/>
              <a:ext cx="995423" cy="464741"/>
            </a:xfrm>
            <a:prstGeom prst="can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852507" y="4934174"/>
              <a:ext cx="10648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uanti SC Light" charset="-122"/>
                  <a:ea typeface="Yuanti SC Light" charset="-122"/>
                  <a:cs typeface="Yuanti SC Light" charset="-122"/>
                </a:rPr>
                <a:t>Database</a:t>
              </a:r>
              <a:endPara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Yuanti SC Light" charset="-122"/>
                <a:ea typeface="Yuanti SC Light" charset="-122"/>
                <a:cs typeface="Yuanti SC Light" charset="-122"/>
              </a:endParaRPr>
            </a:p>
          </p:txBody>
        </p:sp>
      </p:grpSp>
      <p:sp>
        <p:nvSpPr>
          <p:cNvPr id="36" name="Rectangle 4"/>
          <p:cNvSpPr/>
          <p:nvPr/>
        </p:nvSpPr>
        <p:spPr>
          <a:xfrm>
            <a:off x="2989032" y="1991513"/>
            <a:ext cx="6270239" cy="310777"/>
          </a:xfrm>
          <a:prstGeom prst="rect">
            <a:avLst/>
          </a:prstGeom>
          <a:solidFill>
            <a:srgbClr val="EAAF0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tl_ui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09303" y="828539"/>
            <a:ext cx="10759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模块划分</a:t>
            </a:r>
            <a:endParaRPr lang="zh-CN" altLang="en-US" sz="2800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8" name="Up-Down Arrow 8"/>
          <p:cNvSpPr/>
          <p:nvPr/>
        </p:nvSpPr>
        <p:spPr bwMode="auto">
          <a:xfrm>
            <a:off x="5948703" y="2800420"/>
            <a:ext cx="234398" cy="341711"/>
          </a:xfrm>
          <a:prstGeom prst="up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39" name="Rectangle 43"/>
          <p:cNvSpPr/>
          <p:nvPr/>
        </p:nvSpPr>
        <p:spPr>
          <a:xfrm>
            <a:off x="10002703" y="3376630"/>
            <a:ext cx="1221883" cy="347014"/>
          </a:xfrm>
          <a:prstGeom prst="rect">
            <a:avLst/>
          </a:prstGeom>
          <a:solidFill>
            <a:srgbClr val="FF621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tensorflow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0" name="Rectangle 43"/>
          <p:cNvSpPr/>
          <p:nvPr/>
        </p:nvSpPr>
        <p:spPr>
          <a:xfrm>
            <a:off x="10002703" y="3828334"/>
            <a:ext cx="1221883" cy="347014"/>
          </a:xfrm>
          <a:prstGeom prst="rect">
            <a:avLst/>
          </a:prstGeom>
          <a:solidFill>
            <a:srgbClr val="FF621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pybrain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1" name="Up-Down Arrow 8"/>
          <p:cNvSpPr/>
          <p:nvPr/>
        </p:nvSpPr>
        <p:spPr bwMode="auto">
          <a:xfrm rot="5400000">
            <a:off x="9522608" y="3523942"/>
            <a:ext cx="206806" cy="510773"/>
          </a:xfrm>
          <a:prstGeom prst="up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34" name="Up-Down Arrow 8"/>
          <p:cNvSpPr/>
          <p:nvPr/>
        </p:nvSpPr>
        <p:spPr bwMode="auto">
          <a:xfrm rot="5400000">
            <a:off x="9522608" y="4995519"/>
            <a:ext cx="206806" cy="510773"/>
          </a:xfrm>
          <a:prstGeom prst="upDownArrow">
            <a:avLst/>
          </a:prstGeom>
          <a:solidFill>
            <a:srgbClr val="B0D68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363535"/>
                  </a:gs>
                  <a:gs pos="100000">
                    <a:srgbClr val="363535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"/>
              <a:cs typeface=""/>
            </a:endParaRPr>
          </a:p>
        </p:txBody>
      </p:sp>
      <p:sp>
        <p:nvSpPr>
          <p:cNvPr id="48" name="Rectangle 43"/>
          <p:cNvSpPr/>
          <p:nvPr/>
        </p:nvSpPr>
        <p:spPr>
          <a:xfrm>
            <a:off x="2989034" y="4732184"/>
            <a:ext cx="6270239" cy="282589"/>
          </a:xfrm>
          <a:prstGeom prst="rect">
            <a:avLst/>
          </a:prstGeom>
          <a:solidFill>
            <a:srgbClr val="0087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3" tIns="34292" rIns="68583" bIns="34292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63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Yuanti SC" charset="-122"/>
                <a:ea typeface="Yuanti SC" charset="-122"/>
                <a:cs typeface="Yuanti SC" charset="-122"/>
              </a:rPr>
              <a:t>s</a:t>
            </a:r>
            <a:r>
              <a:rPr kumimoji="0" lang="en-US" altLang="zh-CN" sz="140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anti SC" charset="-122"/>
                <a:ea typeface="Yuanti SC" charset="-122"/>
                <a:cs typeface="Yuanti SC" charset="-122"/>
              </a:rPr>
              <a:t>tl_data_adapter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75984" y="3568959"/>
            <a:ext cx="1046376" cy="35407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/>
              <a:t>s</a:t>
            </a:r>
            <a:r>
              <a:rPr kumimoji="1" lang="en-US" altLang="zh-CN" sz="1400" dirty="0" err="1" smtClean="0"/>
              <a:t>tl_utilities</a:t>
            </a:r>
            <a:endParaRPr kumimoji="1" lang="zh-CN" altLang="en-US" sz="1400" dirty="0"/>
          </a:p>
        </p:txBody>
      </p:sp>
      <p:sp>
        <p:nvSpPr>
          <p:cNvPr id="6" name="圆角矩形 5"/>
          <p:cNvSpPr/>
          <p:nvPr/>
        </p:nvSpPr>
        <p:spPr>
          <a:xfrm>
            <a:off x="1118631" y="1505059"/>
            <a:ext cx="10319658" cy="4462308"/>
          </a:xfrm>
          <a:prstGeom prst="roundRect">
            <a:avLst>
              <a:gd name="adj" fmla="val 3091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12290" y="1550588"/>
            <a:ext cx="2834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 smtClean="0">
                <a:solidFill>
                  <a:schemeClr val="bg1"/>
                </a:solidFill>
              </a:rPr>
              <a:t>Stellar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0.1</a:t>
            </a:r>
            <a:endParaRPr kumimoji="1" lang="zh-CN" altLang="en-US" sz="20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8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 sz="2000"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1995</TotalTime>
  <Words>35</Words>
  <Application>Microsoft Macintosh PowerPoint</Application>
  <PresentationFormat>宽屏</PresentationFormat>
  <Paragraphs>31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Calibri</vt:lpstr>
      <vt:lpstr>Calibri Light</vt:lpstr>
      <vt:lpstr>Segoe UI</vt:lpstr>
      <vt:lpstr>Segoe UI Semibold</vt:lpstr>
      <vt:lpstr>Yuanti SC</vt:lpstr>
      <vt:lpstr>Yuanti SC Light</vt:lpstr>
      <vt:lpstr>宋体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641</cp:revision>
  <dcterms:created xsi:type="dcterms:W3CDTF">2016-07-16T06:00:02Z</dcterms:created>
  <dcterms:modified xsi:type="dcterms:W3CDTF">2016-07-25T13:45:45Z</dcterms:modified>
</cp:coreProperties>
</file>