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6" r:id="rId2"/>
    <p:sldId id="314" r:id="rId3"/>
    <p:sldId id="275" r:id="rId4"/>
    <p:sldId id="258" r:id="rId5"/>
    <p:sldId id="274" r:id="rId6"/>
    <p:sldId id="269" r:id="rId7"/>
    <p:sldId id="263" r:id="rId8"/>
    <p:sldId id="297" r:id="rId9"/>
    <p:sldId id="321" r:id="rId10"/>
    <p:sldId id="325" r:id="rId11"/>
    <p:sldId id="322" r:id="rId12"/>
    <p:sldId id="324" r:id="rId13"/>
    <p:sldId id="326" r:id="rId14"/>
    <p:sldId id="327" r:id="rId15"/>
    <p:sldId id="331" r:id="rId16"/>
    <p:sldId id="332" r:id="rId17"/>
    <p:sldId id="333" r:id="rId18"/>
    <p:sldId id="334" r:id="rId19"/>
    <p:sldId id="278" r:id="rId20"/>
    <p:sldId id="329" r:id="rId21"/>
    <p:sldId id="330" r:id="rId22"/>
    <p:sldId id="335" r:id="rId23"/>
    <p:sldId id="33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EAAF07"/>
    <a:srgbClr val="5960FD"/>
    <a:srgbClr val="FF621E"/>
    <a:srgbClr val="0087FF"/>
    <a:srgbClr val="4B89F0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6"/>
    <p:restoredTop sz="92716" autoAdjust="0"/>
  </p:normalViewPr>
  <p:slideViewPr>
    <p:cSldViewPr snapToGrid="0" snapToObject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09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是第一个版本，主要目标是把完整流程都走通，可以容忍一下不完善的地方，后续版本优化、重构，甚至推倒重来。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58782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0472"/>
                <a:gridCol w="6143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16329"/>
              </p:ext>
            </p:extLst>
          </p:nvPr>
        </p:nvGraphicFramePr>
        <p:xfrm>
          <a:off x="549087" y="2149110"/>
          <a:ext cx="11016837" cy="46956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7280"/>
                <a:gridCol w="1106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0824"/>
                <a:gridCol w="57320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85424"/>
              </p:ext>
            </p:extLst>
          </p:nvPr>
        </p:nvGraphicFramePr>
        <p:xfrm>
          <a:off x="494657" y="1836498"/>
          <a:ext cx="11065972" cy="20055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2016.781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数据库设计：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数据源不同，数据建模不同，所以数据库设计在大方向相同的前提下，也会存在细节上的不同。设计需要满足的主要指标是大数据存储和访问。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与数据建模处理方式相同，每个数据源单独建一个数据库系统。</a:t>
            </a:r>
            <a:b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关键问题分析：数据有多大？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分析：目前看，数据都是以股票为单位划分的，每支股票有自己的行情、基本面、信息面数据，现在通过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接口能查到基本信息的沪深两市共有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粗略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计算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股票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股票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那表的数量将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将采用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存储股票数据。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设计方案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项目背景：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整体方案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575379"/>
            <a:ext cx="5932361" cy="128341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建模</a:t>
            </a:r>
            <a:r>
              <a:rPr lang="zh-CN" altLang="en-US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r>
              <a:rPr lang="en-US" altLang="zh-CN" sz="2400" dirty="0" err="1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数据库设计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2989033" y="2442156"/>
            <a:ext cx="6270239" cy="291976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2999523" y="3215845"/>
            <a:ext cx="6259752" cy="25841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4590760" y="3625687"/>
            <a:ext cx="1475142" cy="307285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184927" y="3622624"/>
            <a:ext cx="1477398" cy="30040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2999523" y="3625687"/>
            <a:ext cx="1472212" cy="307283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2999523" y="5109611"/>
            <a:ext cx="6270239" cy="282589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tl_db_manager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7750123" y="3622624"/>
            <a:ext cx="1509153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2999523" y="4017176"/>
            <a:ext cx="6259752" cy="274102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950529" y="4355377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010011" y="5476521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210320" y="5473707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389658" y="5473706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010010" y="6124953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210321" y="6121868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7410630" y="6121867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3767598" y="5857207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5950530" y="585870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202638" y="585870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0002703" y="5014773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2989032" y="1991513"/>
            <a:ext cx="6270239" cy="310777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948703" y="2800420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002703" y="3376630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002703" y="3828334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9522608" y="3523942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9522608" y="4995519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2989034" y="4732184"/>
            <a:ext cx="6270239" cy="282589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5984" y="3568959"/>
            <a:ext cx="1046376" cy="3540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s</a:t>
            </a:r>
            <a:r>
              <a:rPr kumimoji="1" lang="en-US" altLang="zh-CN" sz="1400" dirty="0" err="1" smtClean="0"/>
              <a:t>tl_utilities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118631" y="1505059"/>
            <a:ext cx="10319658" cy="4462308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12290" y="1550588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4397</Words>
  <Application>Microsoft Macintosh PowerPoint</Application>
  <PresentationFormat>宽屏</PresentationFormat>
  <Paragraphs>511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757</cp:revision>
  <dcterms:created xsi:type="dcterms:W3CDTF">2016-07-16T06:00:02Z</dcterms:created>
  <dcterms:modified xsi:type="dcterms:W3CDTF">2016-08-01T02:43:07Z</dcterms:modified>
</cp:coreProperties>
</file>