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406" r:id="rId15"/>
    <p:sldId id="515" r:id="rId16"/>
    <p:sldId id="464" r:id="rId17"/>
    <p:sldId id="466" r:id="rId18"/>
    <p:sldId id="501" r:id="rId19"/>
    <p:sldId id="502" r:id="rId20"/>
    <p:sldId id="34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0087FF"/>
    <a:srgbClr val="ED532B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4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45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6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5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5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TuShare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539614" y="2967468"/>
            <a:ext cx="492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506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59370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数据源实现研究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程序化交易研究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16369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TuShare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24010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69574" y="3075057"/>
            <a:ext cx="660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</a:t>
            </a:r>
            <a:r>
              <a:rPr kumimoji="1" lang="zh-CN" altLang="en-US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和关键数据结构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程序化</a:t>
            </a:r>
            <a:r>
              <a:rPr kumimoji="1" lang="zh-CN" altLang="en-US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简介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总结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413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2016.10.20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16369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TuShare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4010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39761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2.TuShare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zh-CN" altLang="en-US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16369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TuShare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24010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实现对股票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期货等金融数据从数据采集、清洗加工 到 数据存储过程的工具，满足金融量化分析师和学习数据分析的人在数据获取方面的需求，它的特点是数据覆盖范围广，接口调用简单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响应快速。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这个平台汇总了各类投资数据，以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的形式免费提供，并且最近还加入了程序交易功能，非常值得研究。</a:t>
            </a:r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链接地址：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waditu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endParaRPr lang="zh-CN" altLang="en-US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TuShare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利用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pip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安装的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包，版本为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0.5.0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，稳定但特性比较老了，并不包含程序化交易等新特性。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所以要做研究，还是得直接从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上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Clone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完整的工程下来。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之前已经研究过了，基本上所有数据都已经通过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获取过了，偶尔有些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Bug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，并不稳定，后期还是考虑更换更稳定的数据源（通联数据、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等）。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研究方向主要有：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数据获取，看看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的数据到底是从哪里获取的，有什么关键技术。</a:t>
            </a:r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程序化交易，这个是重点，为以后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的程序化交易做技术积累。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TuShare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11982</TotalTime>
  <Words>311</Words>
  <Application>Microsoft Macintosh PowerPoint</Application>
  <PresentationFormat>宽屏</PresentationFormat>
  <Paragraphs>120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1803</cp:revision>
  <dcterms:created xsi:type="dcterms:W3CDTF">2016-07-16T06:00:02Z</dcterms:created>
  <dcterms:modified xsi:type="dcterms:W3CDTF">2016-10-08T09:48:09Z</dcterms:modified>
</cp:coreProperties>
</file>