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406" r:id="rId15"/>
    <p:sldId id="407" r:id="rId16"/>
    <p:sldId id="404" r:id="rId17"/>
    <p:sldId id="394" r:id="rId18"/>
    <p:sldId id="395" r:id="rId19"/>
    <p:sldId id="396" r:id="rId20"/>
    <p:sldId id="405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34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CB4423"/>
    <a:srgbClr val="0087FF"/>
    <a:srgbClr val="FF4F69"/>
    <a:srgbClr val="5960FD"/>
    <a:srgbClr val="EAAF07"/>
    <a:srgbClr val="FF621E"/>
    <a:srgbClr val="4B89F0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6"/>
    <p:restoredTop sz="92716" autoAdjust="0"/>
  </p:normalViewPr>
  <p:slideViewPr>
    <p:cSldViewPr snapToGrid="0" snapToObjects="1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51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8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5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17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82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704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328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668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42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115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689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383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Public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Quant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Platforms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米筐研究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米筐研究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接口研究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3" y="1689461"/>
            <a:ext cx="5788550" cy="35804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4" y="1689461"/>
            <a:ext cx="5044518" cy="35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接口研究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聚宽研究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聚宽研究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接口研究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xxx</a:t>
            </a:r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81746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2016.09.24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接口研究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xxx</a:t>
            </a:r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交叉对比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0" name="Freeform 17"/>
          <p:cNvSpPr>
            <a:spLocks noEditPoints="1"/>
          </p:cNvSpPr>
          <p:nvPr/>
        </p:nvSpPr>
        <p:spPr bwMode="black">
          <a:xfrm>
            <a:off x="485781" y="2891924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0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交叉对比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7" y="3160460"/>
            <a:ext cx="6395348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5.1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5.2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5.3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框架对比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5.4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其他对比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5.5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7" name="Freeform 17"/>
          <p:cNvSpPr>
            <a:spLocks noEditPoints="1"/>
          </p:cNvSpPr>
          <p:nvPr/>
        </p:nvSpPr>
        <p:spPr bwMode="black">
          <a:xfrm>
            <a:off x="2080979" y="3595216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对比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xxx</a:t>
            </a:r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203046"/>
            <a:ext cx="621644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米筐研究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聚宽研究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优矿研究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交叉对比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在选股策略生成、策略模拟回测方面没有任何经验，只能说需求基本明确，方案大体清楚，但实现细节还有很多没想明白的地方。为了少走弯路，有必要尽可能详尽的研究一下成熟公开量化研究平台是怎么做的。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初步选定了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米筐（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www.ricequant.com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）、聚宽（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www.joinquant.com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）、优矿（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uqer.io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米筐开源了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级的策略模拟回测代码框架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），这个框架我们已经集成到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Stellar0.1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中，并以此为基础重写了一个自己的回测模拟框架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Comet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。但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Comet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都只实现了对确定的股票组合进行模拟回测，而无法根据各种条件进行选股。也就是说，</a:t>
            </a:r>
            <a:r>
              <a:rPr lang="zh-CN" altLang="en-US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实现了回测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策略，创建策略还未实现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接下来，我们要研究以上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个平台的所有公开信息（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文档、使用说明、函数补全提示等所有有可能有帮助的信息），尽可能多的还原他们选股的技术实现细节。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面向不同背景的量化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研究爱好者，有的用户没有编程基础，有的用户没有金融基础，为了让不同水平的用户都能顺畅使用平台，他们制作了大量的帮助文档，包括：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文档、数据使用文档、平台使用帮助等。这些内容多多少少都会涉及实现细节，所以我们第一步：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完整阅读所有文档，收集、整理、分类、汇总对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有价值的信息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个平台的核心功能，是为用户提供一个独立运行的策略编写、回测环境。为了方便使用，策略编写环境提供了函数和属性补全的功能，所以我们第二步：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通过代码补全功能，尽可能多的还原类、接口对外暴露的信息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完成以上两件事以后，我们第三步要做的事情是：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汇总所有信息，理顺逻辑关系，成体系恢复整个框架的原貌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个平台独立研究，完整的研究每个平台以后，我们第四步：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对相同功能在不同平台上的实现进行交叉比对，分析优劣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787</Words>
  <Application>Microsoft Macintosh PowerPoint</Application>
  <PresentationFormat>宽屏</PresentationFormat>
  <Paragraphs>171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1280</cp:revision>
  <dcterms:created xsi:type="dcterms:W3CDTF">2016-07-16T06:00:02Z</dcterms:created>
  <dcterms:modified xsi:type="dcterms:W3CDTF">2016-09-19T09:58:31Z</dcterms:modified>
</cp:coreProperties>
</file>