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6" r:id="rId2"/>
    <p:sldId id="314" r:id="rId3"/>
    <p:sldId id="275" r:id="rId4"/>
    <p:sldId id="258" r:id="rId5"/>
    <p:sldId id="274" r:id="rId6"/>
    <p:sldId id="390" r:id="rId7"/>
    <p:sldId id="269" r:id="rId8"/>
    <p:sldId id="392" r:id="rId9"/>
    <p:sldId id="393" r:id="rId10"/>
    <p:sldId id="263" r:id="rId11"/>
    <p:sldId id="297" r:id="rId12"/>
    <p:sldId id="391" r:id="rId13"/>
    <p:sldId id="321" r:id="rId14"/>
    <p:sldId id="406" r:id="rId15"/>
    <p:sldId id="464" r:id="rId16"/>
    <p:sldId id="466" r:id="rId17"/>
    <p:sldId id="498" r:id="rId18"/>
    <p:sldId id="499" r:id="rId19"/>
    <p:sldId id="500" r:id="rId20"/>
    <p:sldId id="501" r:id="rId21"/>
    <p:sldId id="34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F0"/>
    <a:srgbClr val="0087FF"/>
    <a:srgbClr val="ED532B"/>
    <a:srgbClr val="CB4423"/>
    <a:srgbClr val="FF4F69"/>
    <a:srgbClr val="5960FD"/>
    <a:srgbClr val="EAAF07"/>
    <a:srgbClr val="FF621E"/>
    <a:srgbClr val="ED5326"/>
    <a:srgbClr val="D9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3"/>
    <p:restoredTop sz="92716" autoAdjust="0"/>
  </p:normalViewPr>
  <p:slideViewPr>
    <p:cSldViewPr snapToGrid="0" snapToObjects="1">
      <p:cViewPr varScale="1">
        <p:scale>
          <a:sx n="130" d="100"/>
          <a:sy n="13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30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61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5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4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297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29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52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89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8" y="2844224"/>
            <a:ext cx="1120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solidFill>
                  <a:schemeClr val="bg1"/>
                </a:solidFill>
              </a:rPr>
              <a:t>Joinquant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211890"/>
            <a:ext cx="593236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和关键数据结构研究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平台使用研究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2.5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557373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Joinquant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65014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整体介绍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76052" y="307505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和关键数据结构研究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2.3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数据使用研究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简介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2.4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平台使用研究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简介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代码补全</a:t>
            </a: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72560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2016.10.10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2.5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总结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57373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Joinquant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65014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39761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优矿研究</a:t>
            </a:r>
            <a:endParaRPr lang="zh-CN" altLang="en-US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759479"/>
            <a:ext cx="6216441" cy="88375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4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57373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Joinquant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65014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在选股策略生成、策略模拟回测方面没有任何经验，只能说需求基本明确，方案大体清楚，但实现细节还有很多没想明白的地方。为了少走弯路，有必要尽可能详尽的研究一下成熟公开量化研究平台是怎么做的。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本文档记录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Joinquant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平台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www.joinquant.com</a:t>
            </a:r>
            <a:r>
              <a:rPr lang="en-US" altLang="zh-CN" sz="160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 </a:t>
            </a:r>
            <a:r>
              <a:rPr lang="zh-CN" altLang="en-US" sz="160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的研究过程和结果。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研究方法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Joinquant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面向不同背景的量化研究爱好者，有些用户没有编程经验，有些没有金融经验，为了让不同背景的用户都能顺畅使用平台，他们制作了大量的帮助文档，包括：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文档、数据使用文档、平台使用帮助等。这些内容多多少少都会涉及实现细节，所以我们第一步：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完整阅读所有公开信息和文档，收集、整理、分类、汇总对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有价值的信息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Joinquant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的核心功能，是为用户提供一个独立运行的策略编写、回测环境。为了方便使用，策略编写环境提供了函数和属性补全的功能，所以我们第二步：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通过代码补全功能，尽可能多的还原类、接口对外暴露的信息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完成以上两件事以后，我们第三步要做的事情是：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汇总所有信息，理顺逻辑关系，成体系恢复整个框架的原貌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Joinquant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11607</TotalTime>
  <Words>436</Words>
  <Application>Microsoft Macintosh PowerPoint</Application>
  <PresentationFormat>宽屏</PresentationFormat>
  <Paragraphs>128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1752</cp:revision>
  <dcterms:created xsi:type="dcterms:W3CDTF">2016-07-16T06:00:02Z</dcterms:created>
  <dcterms:modified xsi:type="dcterms:W3CDTF">2016-09-30T09:47:02Z</dcterms:modified>
</cp:coreProperties>
</file>