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ivi8dJunZs8DDRlkFDaDtdsA5p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8B5102-BAA7-42FF-8287-EDACC609648D}">
  <a:tblStyle styleId="{EE8B5102-BAA7-42FF-8287-EDACC6096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1" name="Google Shape;18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th" sz="3000">
                <a:solidFill>
                  <a:schemeClr val="dk1"/>
                </a:solidFill>
              </a:rPr>
              <a:t>simplifies, minimizes the amount of code we need to solve the problems we are working on</a:t>
            </a:r>
            <a:endParaRPr/>
          </a:p>
        </p:txBody>
      </p:sp>
      <p:sp>
        <p:nvSpPr>
          <p:cNvPr id="1890" name="Google Shape;18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5b32d1a6b0_3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th" sz="3000">
                <a:solidFill>
                  <a:schemeClr val="dk1"/>
                </a:solidFill>
              </a:rPr>
              <a:t>optimized for correctness, not performance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th" sz="3000">
                <a:solidFill>
                  <a:schemeClr val="dk1"/>
                </a:solidFill>
              </a:rPr>
              <a:t>easy to read and understand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96" name="Google Shape;1896;g5b32d1a6b0_3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2" name="Google Shape;19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9" name="Google Shape;19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Whenever Go program hits import statement, it looks for package(s) in Go’s standard library ($GOROOT/src). If package is not present there, then Go refers to system's environment variable GOPATH which is path to Go workspace directory and looks for packages in $GOPATH/src directory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6" name="Google Shape;19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Src -&gt; source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Pkg -&gt; compiled version of original package source code and they have .a file extension (a stands for archived)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Bin -&gt; binary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2" name="Google Shape;19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Src -&gt; source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Pkg -&gt; compiled version of original package source code and they have .a file extension (a stands for archived)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Bin -&gt; binary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8" name="Google Shape;19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Src -&gt; source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Pkg -&gt; compiled version of original package source code and they have .a file extension (a stands for archived)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Bin -&gt; binary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4" name="Google Shape;19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 sz="1200">
                <a:solidFill>
                  <a:srgbClr val="373A3C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Zero Values เป็นคำเรียกเก๋ๆสำหรับค่า “default value” ในกรณีที่เราประกาศตัวแปรขึ้นมาแต่ไม่ได้กำหนดค่าให้กับมัน โดยใช้ var เพื่อสร้างตัวแปรที่ตั้งค่าเป็นศูนย์</a:t>
            </a:r>
            <a:endParaRPr sz="1200">
              <a:solidFill>
                <a:srgbClr val="373A3C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3" name="Google Shape;19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2" name="Google Shape;19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5b32d1a6b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5b32d1a6b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9" name="Google Shape;19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การประกาศตัวแปรแบบสั้น </a:t>
            </a:r>
            <a:r>
              <a:rPr lang="th"/>
              <a:t>ใช้: = เพื่อประกาศตัวแปรที่มีค่าไม่เป็นศูนย์</a:t>
            </a:r>
            <a:endParaRPr/>
          </a:p>
        </p:txBody>
      </p:sp>
      <p:sp>
        <p:nvSpPr>
          <p:cNvPr id="1966" name="Google Shape;19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เราจะประกาศตัวแปรแบบ long เมื่อเราไม่รู้ค่าเริ่มต้นที่ชัดเจน และเราจะใช้การประกาศแบบ short หรือ multiple เมื่อรู้ว่าตัวแปรนั้นๆมีค่าเป็นเท่าไร</a:t>
            </a:r>
            <a:endParaRPr/>
          </a:p>
        </p:txBody>
      </p:sp>
      <p:sp>
        <p:nvSpPr>
          <p:cNvPr id="1973" name="Google Shape;19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5b32d1a6b0_2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0" name="Google Shape;1980;g5b32d1a6b0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ประเภทข้อมูลหรือชุดข้อมูลที่เราสามารถกำหนด properties เองได้ หรือ type ต่างๆ</a:t>
            </a:r>
            <a:endParaRPr/>
          </a:p>
        </p:txBody>
      </p:sp>
      <p:sp>
        <p:nvSpPr>
          <p:cNvPr id="1985" name="Google Shape;198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1" name="Google Shape;199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5b32d1a6b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5b32d1a6b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5b32d1a6b0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5b32d1a6b0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5b32d1a6b0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5b32d1a6b0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5" name="Google Shape;201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5b32d1a6b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5b32d1a6b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5b32d1a6b0_2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/>
              <a:t>ในการเรียกใช้ attribute ใน struct เราจะเข้าถึงด้วยการใช้ . ในตัวอย่างนี้จะสร้างตัวแปร s มาเก็บค่า struct จากนั้นใช้ . ในการเรียก value ออกมาแสดงผล</a:t>
            </a:r>
            <a:endParaRPr/>
          </a:p>
        </p:txBody>
      </p:sp>
      <p:sp>
        <p:nvSpPr>
          <p:cNvPr id="2021" name="Google Shape;2021;g5b32d1a6b0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5b32d1a6b0_2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9" name="Google Shape;2029;g5b32d1a6b0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5b32d1a6b0_2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7" name="Google Shape;2037;g5b32d1a6b0_2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3" name="Google Shape;204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 sz="1300">
                <a:solidFill>
                  <a:schemeClr val="dk2"/>
                </a:solidFill>
                <a:highlight>
                  <a:srgbClr val="FFFFFF"/>
                </a:highlight>
              </a:rPr>
              <a:t>Array คือ value ไม่ใช่ reference เมื่อทำการกำหนดค่าให้กับตัวแปรใดๆ มันคือการ copy ทุกๆ อย่างไปนั่นเอง ถ้าส่ง Array ไปยัง function นั่นคือการ pass by value ไม่ใช่ pass by reference นะ</a:t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" sz="1300">
                <a:solidFill>
                  <a:schemeClr val="dk2"/>
                </a:solidFill>
                <a:highlight>
                  <a:srgbClr val="FFFFFF"/>
                </a:highlight>
              </a:rPr>
              <a:t>ขนาดของ array จะเป็นส่วนหนึ่งของ type ดังนั้น [10]int กับ [20]int จึงไม่ใช่ type </a:t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2048" name="Google Shape;204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3" name="Google Shape;209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8" name="Google Shape;212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4" name="Google Shape;214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5" name="Google Shape;21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5b32d1a6b0_2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0" name="Google Shape;2160;g5b32d1a6b0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1" name="Google Shape;18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5" name="Google Shape;216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3" name="Google Shape;217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5" name="Google Shape;218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5b32d1a6b0_2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2" name="Google Shape;2192;g5b32d1a6b0_2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7" name="Google Shape;21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1" name="Google Shape;22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5" name="Google Shape;222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4" name="Google Shape;22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5b32d1a6b0_2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0" name="Google Shape;2240;g5b32d1a6b0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5" name="Google Shape;22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5" name="Google Shape;18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5b32d1a6b0_2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1" name="Google Shape;2251;g5b32d1a6b0_2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6" name="Google Shape;22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2" name="Google Shape;22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5b32d1a6b0_3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2" name="Google Shape;1862;g5b32d1a6b0_3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5b32d1a6b0_3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9" name="Google Shape;1869;g5b32d1a6b0_3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5b32d1a6b0_3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- ใช้ interface แทนการสืบทอด</a:t>
            </a:r>
            <a:endParaRPr/>
          </a:p>
        </p:txBody>
      </p:sp>
      <p:sp>
        <p:nvSpPr>
          <p:cNvPr id="1876" name="Google Shape;1876;g5b32d1a6b0_3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5b32d1a6b0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3" name="Google Shape;1883;g5b32d1a6b0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_1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892969" y="2658814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indent="-3365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/>
            </a:lvl9pPr>
          </a:lstStyle>
          <a:p/>
        </p:txBody>
      </p:sp>
      <p:sp>
        <p:nvSpPr>
          <p:cNvPr id="12" name="Google Shape;12;p45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200" u="none" cap="none" strike="noStrike">
                <a:solidFill>
                  <a:srgbClr val="F55D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200" u="none" cap="none" strike="noStrike">
                <a:solidFill>
                  <a:srgbClr val="F55D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200" u="none" cap="none" strike="noStrike">
                <a:solidFill>
                  <a:srgbClr val="F55D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200" u="none" cap="none" strike="noStrike">
                <a:solidFill>
                  <a:srgbClr val="F55D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200" u="none" cap="none" strike="noStrike">
                <a:solidFill>
                  <a:srgbClr val="F55D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200" u="none" cap="none" strike="noStrike">
                <a:solidFill>
                  <a:srgbClr val="F55D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200" u="none" cap="none" strike="noStrike">
                <a:solidFill>
                  <a:srgbClr val="F55D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200" u="none" cap="none" strike="noStrike">
                <a:solidFill>
                  <a:srgbClr val="F55D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200" u="none" cap="none" strike="noStrike">
                <a:solidFill>
                  <a:srgbClr val="F55D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7" name="Google Shape;1427;p54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1428" name="Google Shape;1428;p54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4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4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4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4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4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4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4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4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4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4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4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4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4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4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4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4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4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4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4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4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4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4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4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4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4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4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4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4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4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4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4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4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4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4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4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4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4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4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4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4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4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4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4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4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4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4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4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4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4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4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4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4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4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4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4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54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2" name="Google Shape;1602;p5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3" name="Google Shape;1603;p5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95A5A6"/>
        </a:solidFill>
      </p:bgPr>
    </p:bg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5" name="Google Shape;1605;p55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606" name="Google Shape;1606;p55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5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5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5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5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5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5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5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5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5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5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5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5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5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5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5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55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55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55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5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5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55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55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55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55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55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55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55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55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5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5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5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55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55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55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55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55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0" name="Google Shape;1710;p5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2" name="Google Shape;1712;p56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713" name="Google Shape;1713;p56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7" name="Google Shape;1817;p56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818" name="Google Shape;1818;p5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46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15" name="Google Shape;15;p46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6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6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6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6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6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6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6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6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6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6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6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6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6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6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6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6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6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6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6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6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6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6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6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6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6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6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6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6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6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6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6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6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6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6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6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6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6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6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6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6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6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6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6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6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6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6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6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6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6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6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6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6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6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6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6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6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6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6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6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6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6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6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6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6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6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6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6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6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6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6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6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6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6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6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6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6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6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6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6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6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6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6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6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6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6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6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6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6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6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6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6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6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6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6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6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6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6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6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6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6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6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6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6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6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6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6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6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6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6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6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6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6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6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6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6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6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6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6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6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6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6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6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6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6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6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6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6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6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6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6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6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6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6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6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6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6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6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6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6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6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6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6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6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6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6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6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6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6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6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6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6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6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6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6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6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6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6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6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6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6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6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6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6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6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6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6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6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6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6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6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6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6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6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4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1" name="Google Shape;191;p4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7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94" name="Google Shape;194;p47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7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7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7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7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7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7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7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7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7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7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7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7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7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7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7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7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7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7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7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7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7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7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7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7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7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7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7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7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7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7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7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7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7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7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7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7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7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7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7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7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7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7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7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7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7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7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7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7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7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7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7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7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7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7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7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7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7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7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7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7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7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7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7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7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7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7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7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7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7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7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7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7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7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7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7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7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7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7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7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7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7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7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7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7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7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7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7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4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5D4B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48"/>
          <p:cNvGrpSpPr/>
          <p:nvPr/>
        </p:nvGrpSpPr>
        <p:grpSpPr>
          <a:xfrm>
            <a:off x="-7997" y="-4433"/>
            <a:ext cx="9159995" cy="5152574"/>
            <a:chOff x="328725" y="2891150"/>
            <a:chExt cx="3447625" cy="2585725"/>
          </a:xfrm>
        </p:grpSpPr>
        <p:sp>
          <p:nvSpPr>
            <p:cNvPr id="301" name="Google Shape;301;p48"/>
            <p:cNvSpPr/>
            <p:nvPr/>
          </p:nvSpPr>
          <p:spPr>
            <a:xfrm>
              <a:off x="1720050" y="500720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8"/>
            <p:cNvSpPr/>
            <p:nvPr/>
          </p:nvSpPr>
          <p:spPr>
            <a:xfrm>
              <a:off x="328725" y="4577925"/>
              <a:ext cx="118700" cy="33700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8"/>
            <p:cNvSpPr/>
            <p:nvPr/>
          </p:nvSpPr>
          <p:spPr>
            <a:xfrm>
              <a:off x="1679650" y="4953325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328725" y="4540050"/>
              <a:ext cx="117000" cy="36225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328725" y="4469350"/>
              <a:ext cx="96800" cy="23600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8"/>
            <p:cNvSpPr/>
            <p:nvPr/>
          </p:nvSpPr>
          <p:spPr>
            <a:xfrm>
              <a:off x="328725" y="4488700"/>
              <a:ext cx="98500" cy="32025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8"/>
            <p:cNvSpPr/>
            <p:nvPr/>
          </p:nvSpPr>
          <p:spPr>
            <a:xfrm>
              <a:off x="1618200" y="5157850"/>
              <a:ext cx="15175" cy="14350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8"/>
            <p:cNvSpPr/>
            <p:nvPr/>
          </p:nvSpPr>
          <p:spPr>
            <a:xfrm>
              <a:off x="1741075" y="5063575"/>
              <a:ext cx="55600" cy="57275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8"/>
            <p:cNvSpPr/>
            <p:nvPr/>
          </p:nvSpPr>
          <p:spPr>
            <a:xfrm>
              <a:off x="1678800" y="507285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8"/>
            <p:cNvSpPr/>
            <p:nvPr/>
          </p:nvSpPr>
          <p:spPr>
            <a:xfrm>
              <a:off x="1659450" y="50147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8"/>
            <p:cNvSpPr/>
            <p:nvPr/>
          </p:nvSpPr>
          <p:spPr>
            <a:xfrm>
              <a:off x="328725" y="4637675"/>
              <a:ext cx="140575" cy="3707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8"/>
            <p:cNvSpPr/>
            <p:nvPr/>
          </p:nvSpPr>
          <p:spPr>
            <a:xfrm>
              <a:off x="1583700" y="5002975"/>
              <a:ext cx="12650" cy="1687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8"/>
            <p:cNvSpPr/>
            <p:nvPr/>
          </p:nvSpPr>
          <p:spPr>
            <a:xfrm>
              <a:off x="1558450" y="4970150"/>
              <a:ext cx="57250" cy="63150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8"/>
            <p:cNvSpPr/>
            <p:nvPr/>
          </p:nvSpPr>
          <p:spPr>
            <a:xfrm>
              <a:off x="1318550" y="5127550"/>
              <a:ext cx="52225" cy="57275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8"/>
            <p:cNvSpPr/>
            <p:nvPr/>
          </p:nvSpPr>
          <p:spPr>
            <a:xfrm>
              <a:off x="328725" y="4609075"/>
              <a:ext cx="85025" cy="26100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8"/>
            <p:cNvSpPr/>
            <p:nvPr/>
          </p:nvSpPr>
          <p:spPr>
            <a:xfrm>
              <a:off x="328725" y="4657050"/>
              <a:ext cx="143950" cy="35375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955775" y="4552675"/>
              <a:ext cx="143950" cy="126275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328725" y="4675575"/>
              <a:ext cx="141425" cy="38725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1320225" y="5209200"/>
              <a:ext cx="16875" cy="13500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328725" y="4393600"/>
              <a:ext cx="81650" cy="27800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8"/>
            <p:cNvSpPr/>
            <p:nvPr/>
          </p:nvSpPr>
          <p:spPr>
            <a:xfrm>
              <a:off x="1261325" y="5218450"/>
              <a:ext cx="13475" cy="13500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328725" y="4558575"/>
              <a:ext cx="122050" cy="35375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1298350" y="5189850"/>
              <a:ext cx="59800" cy="55575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1241950" y="519910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8"/>
            <p:cNvSpPr/>
            <p:nvPr/>
          </p:nvSpPr>
          <p:spPr>
            <a:xfrm>
              <a:off x="1238600" y="5205825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1279825" y="5156175"/>
              <a:ext cx="16025" cy="23600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8"/>
            <p:cNvSpPr/>
            <p:nvPr/>
          </p:nvSpPr>
          <p:spPr>
            <a:xfrm>
              <a:off x="1257100" y="5134300"/>
              <a:ext cx="58950" cy="58925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8"/>
            <p:cNvSpPr/>
            <p:nvPr/>
          </p:nvSpPr>
          <p:spPr>
            <a:xfrm>
              <a:off x="1010500" y="2891150"/>
              <a:ext cx="2237250" cy="272750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8"/>
            <p:cNvSpPr/>
            <p:nvPr/>
          </p:nvSpPr>
          <p:spPr>
            <a:xfrm>
              <a:off x="328725" y="4410425"/>
              <a:ext cx="81650" cy="25275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328725" y="4446625"/>
              <a:ext cx="90075" cy="27800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8"/>
            <p:cNvSpPr/>
            <p:nvPr/>
          </p:nvSpPr>
          <p:spPr>
            <a:xfrm>
              <a:off x="328725" y="4515650"/>
              <a:ext cx="53875" cy="20225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1480150" y="5161225"/>
              <a:ext cx="58950" cy="58100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1599675" y="5145225"/>
              <a:ext cx="59800" cy="54750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8"/>
            <p:cNvSpPr/>
            <p:nvPr/>
          </p:nvSpPr>
          <p:spPr>
            <a:xfrm>
              <a:off x="1358950" y="517890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328725" y="4427250"/>
              <a:ext cx="93450" cy="34550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1379150" y="5199100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8"/>
            <p:cNvSpPr/>
            <p:nvPr/>
          </p:nvSpPr>
          <p:spPr>
            <a:xfrm>
              <a:off x="1618200" y="4963425"/>
              <a:ext cx="58100" cy="54725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8"/>
            <p:cNvSpPr/>
            <p:nvPr/>
          </p:nvSpPr>
          <p:spPr>
            <a:xfrm>
              <a:off x="1077825" y="5125025"/>
              <a:ext cx="18550" cy="21075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2853825" y="4795925"/>
              <a:ext cx="42100" cy="569025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8"/>
            <p:cNvSpPr/>
            <p:nvPr/>
          </p:nvSpPr>
          <p:spPr>
            <a:xfrm>
              <a:off x="3628175" y="4015675"/>
              <a:ext cx="10125" cy="1265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1049200" y="5284950"/>
              <a:ext cx="58950" cy="70725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3599550" y="4372550"/>
              <a:ext cx="38750" cy="44625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1076150" y="51629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2762075" y="4700825"/>
              <a:ext cx="125425" cy="712925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1056775" y="5104825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8"/>
            <p:cNvSpPr/>
            <p:nvPr/>
          </p:nvSpPr>
          <p:spPr>
            <a:xfrm>
              <a:off x="3645850" y="4022400"/>
              <a:ext cx="40425" cy="10125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3509500" y="3976950"/>
              <a:ext cx="259275" cy="457900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8"/>
            <p:cNvSpPr/>
            <p:nvPr/>
          </p:nvSpPr>
          <p:spPr>
            <a:xfrm>
              <a:off x="725150" y="2891150"/>
              <a:ext cx="2679175" cy="790400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475175" y="4197475"/>
              <a:ext cx="269375" cy="75775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733575" y="4522375"/>
              <a:ext cx="19375" cy="10125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1440600" y="4990350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3530550" y="4035875"/>
              <a:ext cx="219700" cy="344275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8"/>
            <p:cNvSpPr/>
            <p:nvPr/>
          </p:nvSpPr>
          <p:spPr>
            <a:xfrm>
              <a:off x="988600" y="5295900"/>
              <a:ext cx="60625" cy="64000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1100550" y="4580450"/>
              <a:ext cx="24425" cy="9275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1938050" y="4972675"/>
              <a:ext cx="222225" cy="368700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1257100" y="50156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830375" y="2891150"/>
              <a:ext cx="183500" cy="267700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1316875" y="5008025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1138425" y="5119150"/>
              <a:ext cx="19400" cy="1600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3384075" y="4763100"/>
              <a:ext cx="22775" cy="22750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1378325" y="499792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8"/>
            <p:cNvSpPr/>
            <p:nvPr/>
          </p:nvSpPr>
          <p:spPr>
            <a:xfrm>
              <a:off x="1402725" y="502992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8"/>
            <p:cNvSpPr/>
            <p:nvPr/>
          </p:nvSpPr>
          <p:spPr>
            <a:xfrm>
              <a:off x="328725" y="4115825"/>
              <a:ext cx="825725" cy="756725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8"/>
            <p:cNvSpPr/>
            <p:nvPr/>
          </p:nvSpPr>
          <p:spPr>
            <a:xfrm>
              <a:off x="1342950" y="5039175"/>
              <a:ext cx="12675" cy="15175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8"/>
            <p:cNvSpPr/>
            <p:nvPr/>
          </p:nvSpPr>
          <p:spPr>
            <a:xfrm>
              <a:off x="1117375" y="5097250"/>
              <a:ext cx="58125" cy="55575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8"/>
            <p:cNvSpPr/>
            <p:nvPr/>
          </p:nvSpPr>
          <p:spPr>
            <a:xfrm>
              <a:off x="328725" y="4697450"/>
              <a:ext cx="135525" cy="41275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8"/>
            <p:cNvSpPr/>
            <p:nvPr/>
          </p:nvSpPr>
          <p:spPr>
            <a:xfrm>
              <a:off x="3661000" y="4008100"/>
              <a:ext cx="7600" cy="7600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8"/>
            <p:cNvSpPr/>
            <p:nvPr/>
          </p:nvSpPr>
          <p:spPr>
            <a:xfrm>
              <a:off x="2890000" y="4783300"/>
              <a:ext cx="886350" cy="58950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8"/>
            <p:cNvSpPr/>
            <p:nvPr/>
          </p:nvSpPr>
          <p:spPr>
            <a:xfrm>
              <a:off x="2885800" y="4699125"/>
              <a:ext cx="890550" cy="64000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8"/>
            <p:cNvSpPr/>
            <p:nvPr/>
          </p:nvSpPr>
          <p:spPr>
            <a:xfrm>
              <a:off x="3352100" y="4769000"/>
              <a:ext cx="11800" cy="11800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8"/>
            <p:cNvSpPr/>
            <p:nvPr/>
          </p:nvSpPr>
          <p:spPr>
            <a:xfrm>
              <a:off x="1281525" y="50467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8"/>
            <p:cNvSpPr/>
            <p:nvPr/>
          </p:nvSpPr>
          <p:spPr>
            <a:xfrm>
              <a:off x="1139275" y="5035800"/>
              <a:ext cx="55575" cy="54750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8"/>
            <p:cNvSpPr/>
            <p:nvPr/>
          </p:nvSpPr>
          <p:spPr>
            <a:xfrm>
              <a:off x="981025" y="5147750"/>
              <a:ext cx="24450" cy="20225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8"/>
            <p:cNvSpPr/>
            <p:nvPr/>
          </p:nvSpPr>
          <p:spPr>
            <a:xfrm>
              <a:off x="1325275" y="4965950"/>
              <a:ext cx="60650" cy="42100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8"/>
            <p:cNvSpPr/>
            <p:nvPr/>
          </p:nvSpPr>
          <p:spPr>
            <a:xfrm>
              <a:off x="1385050" y="4957525"/>
              <a:ext cx="60625" cy="42125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8"/>
            <p:cNvSpPr/>
            <p:nvPr/>
          </p:nvSpPr>
          <p:spPr>
            <a:xfrm>
              <a:off x="1635025" y="4922175"/>
              <a:ext cx="57275" cy="37900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8"/>
            <p:cNvSpPr/>
            <p:nvPr/>
          </p:nvSpPr>
          <p:spPr>
            <a:xfrm>
              <a:off x="1453225" y="4947425"/>
              <a:ext cx="54725" cy="42125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8"/>
            <p:cNvSpPr/>
            <p:nvPr/>
          </p:nvSpPr>
          <p:spPr>
            <a:xfrm>
              <a:off x="1199025" y="4985300"/>
              <a:ext cx="61475" cy="39600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8"/>
            <p:cNvSpPr/>
            <p:nvPr/>
          </p:nvSpPr>
          <p:spPr>
            <a:xfrm>
              <a:off x="1573600" y="4930600"/>
              <a:ext cx="58925" cy="38750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8"/>
            <p:cNvSpPr/>
            <p:nvPr/>
          </p:nvSpPr>
          <p:spPr>
            <a:xfrm>
              <a:off x="1512150" y="4939850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8"/>
            <p:cNvSpPr/>
            <p:nvPr/>
          </p:nvSpPr>
          <p:spPr>
            <a:xfrm>
              <a:off x="1012175" y="5015600"/>
              <a:ext cx="57250" cy="37900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8"/>
            <p:cNvSpPr/>
            <p:nvPr/>
          </p:nvSpPr>
          <p:spPr>
            <a:xfrm>
              <a:off x="1073625" y="5003825"/>
              <a:ext cx="61450" cy="4042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1015550" y="5053475"/>
              <a:ext cx="58100" cy="55600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1102225" y="5070325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1135900" y="4995400"/>
              <a:ext cx="59800" cy="4042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8"/>
            <p:cNvSpPr/>
            <p:nvPr/>
          </p:nvSpPr>
          <p:spPr>
            <a:xfrm>
              <a:off x="1076975" y="504337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8"/>
            <p:cNvSpPr/>
            <p:nvPr/>
          </p:nvSpPr>
          <p:spPr>
            <a:xfrm>
              <a:off x="1219225" y="50534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8"/>
            <p:cNvSpPr/>
            <p:nvPr/>
          </p:nvSpPr>
          <p:spPr>
            <a:xfrm>
              <a:off x="1196500" y="5026550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1262150" y="4976900"/>
              <a:ext cx="59800" cy="39575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8"/>
            <p:cNvSpPr/>
            <p:nvPr/>
          </p:nvSpPr>
          <p:spPr>
            <a:xfrm>
              <a:off x="1830300" y="5214250"/>
              <a:ext cx="10975" cy="16025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8"/>
            <p:cNvSpPr/>
            <p:nvPr/>
          </p:nvSpPr>
          <p:spPr>
            <a:xfrm>
              <a:off x="1807575" y="5213400"/>
              <a:ext cx="6775" cy="29500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8"/>
            <p:cNvSpPr/>
            <p:nvPr/>
          </p:nvSpPr>
          <p:spPr>
            <a:xfrm>
              <a:off x="1807575" y="5201625"/>
              <a:ext cx="58100" cy="38750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8"/>
            <p:cNvSpPr/>
            <p:nvPr/>
          </p:nvSpPr>
          <p:spPr>
            <a:xfrm>
              <a:off x="1763825" y="5194050"/>
              <a:ext cx="18525" cy="11800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1695625" y="4910400"/>
              <a:ext cx="62325" cy="41275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1744450" y="5182275"/>
              <a:ext cx="58100" cy="68200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1768875" y="5223500"/>
              <a:ext cx="17700" cy="11825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1688900" y="5216775"/>
              <a:ext cx="58100" cy="4042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8"/>
            <p:cNvSpPr/>
            <p:nvPr/>
          </p:nvSpPr>
          <p:spPr>
            <a:xfrm>
              <a:off x="1737725" y="4941550"/>
              <a:ext cx="90075" cy="58100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1789900" y="4970150"/>
              <a:ext cx="23600" cy="16025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1758750" y="4901975"/>
              <a:ext cx="58950" cy="41275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1804225" y="5028225"/>
              <a:ext cx="22750" cy="21075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1719200" y="5112400"/>
              <a:ext cx="133850" cy="72425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8"/>
            <p:cNvSpPr/>
            <p:nvPr/>
          </p:nvSpPr>
          <p:spPr>
            <a:xfrm>
              <a:off x="1778125" y="4997925"/>
              <a:ext cx="69875" cy="111975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981025" y="5233600"/>
              <a:ext cx="74950" cy="60650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8"/>
            <p:cNvSpPr/>
            <p:nvPr/>
          </p:nvSpPr>
          <p:spPr>
            <a:xfrm>
              <a:off x="837100" y="3663850"/>
              <a:ext cx="44625" cy="4042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8"/>
            <p:cNvSpPr/>
            <p:nvPr/>
          </p:nvSpPr>
          <p:spPr>
            <a:xfrm>
              <a:off x="862350" y="36916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950725" y="5023175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630050" y="3368400"/>
              <a:ext cx="233175" cy="212975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696525" y="3543475"/>
              <a:ext cx="79150" cy="20225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1008800" y="3646150"/>
              <a:ext cx="23600" cy="50550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8"/>
            <p:cNvSpPr/>
            <p:nvPr/>
          </p:nvSpPr>
          <p:spPr>
            <a:xfrm>
              <a:off x="782400" y="3562000"/>
              <a:ext cx="27800" cy="11800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8"/>
            <p:cNvSpPr/>
            <p:nvPr/>
          </p:nvSpPr>
          <p:spPr>
            <a:xfrm>
              <a:off x="3432900" y="5444025"/>
              <a:ext cx="35375" cy="25275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3291500" y="5425525"/>
              <a:ext cx="109450" cy="3620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632575" y="3558625"/>
              <a:ext cx="24425" cy="1265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2855500" y="5364075"/>
              <a:ext cx="920850" cy="71575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3219125" y="5439825"/>
              <a:ext cx="32000" cy="8450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3221650" y="5413725"/>
              <a:ext cx="32850" cy="7600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3225000" y="5426350"/>
              <a:ext cx="34550" cy="10975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8"/>
            <p:cNvSpPr/>
            <p:nvPr/>
          </p:nvSpPr>
          <p:spPr>
            <a:xfrm>
              <a:off x="2757850" y="5409525"/>
              <a:ext cx="584175" cy="67350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8"/>
            <p:cNvSpPr/>
            <p:nvPr/>
          </p:nvSpPr>
          <p:spPr>
            <a:xfrm>
              <a:off x="829525" y="3584725"/>
              <a:ext cx="53900" cy="19375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1711625" y="523107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923800" y="4840525"/>
              <a:ext cx="959550" cy="542925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8"/>
            <p:cNvSpPr/>
            <p:nvPr/>
          </p:nvSpPr>
          <p:spPr>
            <a:xfrm>
              <a:off x="965875" y="3714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8"/>
            <p:cNvSpPr/>
            <p:nvPr/>
          </p:nvSpPr>
          <p:spPr>
            <a:xfrm>
              <a:off x="954950" y="506022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8"/>
            <p:cNvSpPr/>
            <p:nvPr/>
          </p:nvSpPr>
          <p:spPr>
            <a:xfrm>
              <a:off x="956625" y="37059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8"/>
            <p:cNvSpPr/>
            <p:nvPr/>
          </p:nvSpPr>
          <p:spPr>
            <a:xfrm>
              <a:off x="973450" y="5173850"/>
              <a:ext cx="103550" cy="63150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8"/>
            <p:cNvSpPr/>
            <p:nvPr/>
          </p:nvSpPr>
          <p:spPr>
            <a:xfrm>
              <a:off x="614050" y="3595650"/>
              <a:ext cx="114500" cy="94300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8"/>
            <p:cNvSpPr/>
            <p:nvPr/>
          </p:nvSpPr>
          <p:spPr>
            <a:xfrm>
              <a:off x="963350" y="5113250"/>
              <a:ext cx="90100" cy="63150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8"/>
            <p:cNvSpPr/>
            <p:nvPr/>
          </p:nvSpPr>
          <p:spPr>
            <a:xfrm>
              <a:off x="947375" y="3694975"/>
              <a:ext cx="33675" cy="37900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659500" y="3640275"/>
              <a:ext cx="14325" cy="13475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8"/>
            <p:cNvSpPr/>
            <p:nvPr/>
          </p:nvSpPr>
          <p:spPr>
            <a:xfrm>
              <a:off x="470950" y="3557775"/>
              <a:ext cx="100200" cy="96825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8"/>
            <p:cNvSpPr/>
            <p:nvPr/>
          </p:nvSpPr>
          <p:spPr>
            <a:xfrm>
              <a:off x="446550" y="3524950"/>
              <a:ext cx="579125" cy="253375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492850" y="3578825"/>
              <a:ext cx="53900" cy="58950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8"/>
            <p:cNvSpPr/>
            <p:nvPr/>
          </p:nvSpPr>
          <p:spPr>
            <a:xfrm>
              <a:off x="928850" y="3674775"/>
              <a:ext cx="71575" cy="75775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1366525" y="5127550"/>
              <a:ext cx="8450" cy="50525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1542450" y="50349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1618200" y="504675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1667850" y="5082100"/>
              <a:ext cx="9300" cy="50525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8"/>
            <p:cNvSpPr/>
            <p:nvPr/>
          </p:nvSpPr>
          <p:spPr>
            <a:xfrm>
              <a:off x="1599675" y="5025700"/>
              <a:ext cx="58950" cy="55600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8"/>
            <p:cNvSpPr/>
            <p:nvPr/>
          </p:nvSpPr>
          <p:spPr>
            <a:xfrm>
              <a:off x="1619875" y="5082100"/>
              <a:ext cx="52225" cy="58100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8"/>
            <p:cNvSpPr/>
            <p:nvPr/>
          </p:nvSpPr>
          <p:spPr>
            <a:xfrm>
              <a:off x="1540750" y="5161225"/>
              <a:ext cx="10975" cy="49675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1550025" y="5212575"/>
              <a:ext cx="58950" cy="10125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1465000" y="5020650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1557600" y="5166275"/>
              <a:ext cx="19375" cy="10975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1438075" y="4997925"/>
              <a:ext cx="11800" cy="49700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8"/>
            <p:cNvSpPr/>
            <p:nvPr/>
          </p:nvSpPr>
          <p:spPr>
            <a:xfrm>
              <a:off x="1502875" y="5066100"/>
              <a:ext cx="5075" cy="15200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8"/>
            <p:cNvSpPr/>
            <p:nvPr/>
          </p:nvSpPr>
          <p:spPr>
            <a:xfrm>
              <a:off x="1497825" y="4981950"/>
              <a:ext cx="58950" cy="54725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8"/>
            <p:cNvSpPr/>
            <p:nvPr/>
          </p:nvSpPr>
          <p:spPr>
            <a:xfrm>
              <a:off x="1560125" y="5056850"/>
              <a:ext cx="16025" cy="16850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8"/>
            <p:cNvSpPr/>
            <p:nvPr/>
          </p:nvSpPr>
          <p:spPr>
            <a:xfrm>
              <a:off x="1524775" y="5011400"/>
              <a:ext cx="13475" cy="14325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8"/>
            <p:cNvSpPr/>
            <p:nvPr/>
          </p:nvSpPr>
          <p:spPr>
            <a:xfrm>
              <a:off x="1438925" y="5074525"/>
              <a:ext cx="17700" cy="15175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1480150" y="504255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8"/>
            <p:cNvSpPr/>
            <p:nvPr/>
          </p:nvSpPr>
          <p:spPr>
            <a:xfrm>
              <a:off x="1440600" y="5193200"/>
              <a:ext cx="17700" cy="14350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8"/>
            <p:cNvSpPr/>
            <p:nvPr/>
          </p:nvSpPr>
          <p:spPr>
            <a:xfrm>
              <a:off x="1439750" y="5109050"/>
              <a:ext cx="55575" cy="56400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8"/>
            <p:cNvSpPr/>
            <p:nvPr/>
          </p:nvSpPr>
          <p:spPr>
            <a:xfrm>
              <a:off x="1460800" y="5130075"/>
              <a:ext cx="11800" cy="1687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8"/>
            <p:cNvSpPr/>
            <p:nvPr/>
          </p:nvSpPr>
          <p:spPr>
            <a:xfrm>
              <a:off x="1419550" y="517132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8"/>
            <p:cNvSpPr/>
            <p:nvPr/>
          </p:nvSpPr>
          <p:spPr>
            <a:xfrm>
              <a:off x="1339600" y="5147750"/>
              <a:ext cx="21900" cy="19400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8"/>
            <p:cNvSpPr/>
            <p:nvPr/>
          </p:nvSpPr>
          <p:spPr>
            <a:xfrm>
              <a:off x="1377475" y="51183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8"/>
            <p:cNvSpPr/>
            <p:nvPr/>
          </p:nvSpPr>
          <p:spPr>
            <a:xfrm>
              <a:off x="1403575" y="5140175"/>
              <a:ext cx="16000" cy="16025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1543275" y="515365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8"/>
            <p:cNvSpPr/>
            <p:nvPr/>
          </p:nvSpPr>
          <p:spPr>
            <a:xfrm>
              <a:off x="1559275" y="5089675"/>
              <a:ext cx="58100" cy="58950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8"/>
            <p:cNvSpPr/>
            <p:nvPr/>
          </p:nvSpPr>
          <p:spPr>
            <a:xfrm>
              <a:off x="1584525" y="5112400"/>
              <a:ext cx="16025" cy="18550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8"/>
            <p:cNvSpPr/>
            <p:nvPr/>
          </p:nvSpPr>
          <p:spPr>
            <a:xfrm>
              <a:off x="1539925" y="5041700"/>
              <a:ext cx="10950" cy="50525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1521400" y="5122500"/>
              <a:ext cx="17700" cy="1687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8"/>
            <p:cNvSpPr/>
            <p:nvPr/>
          </p:nvSpPr>
          <p:spPr>
            <a:xfrm>
              <a:off x="1496150" y="5182275"/>
              <a:ext cx="21900" cy="16850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8"/>
            <p:cNvSpPr/>
            <p:nvPr/>
          </p:nvSpPr>
          <p:spPr>
            <a:xfrm>
              <a:off x="1498675" y="5098950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8"/>
            <p:cNvSpPr/>
            <p:nvPr/>
          </p:nvSpPr>
          <p:spPr>
            <a:xfrm>
              <a:off x="1619050" y="5212575"/>
              <a:ext cx="9275" cy="56400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1136750" y="5042550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1160325" y="5061050"/>
              <a:ext cx="16850" cy="22775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1103925" y="518142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8"/>
            <p:cNvSpPr/>
            <p:nvPr/>
          </p:nvSpPr>
          <p:spPr>
            <a:xfrm>
              <a:off x="1057625" y="5223500"/>
              <a:ext cx="57250" cy="63175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8"/>
            <p:cNvSpPr/>
            <p:nvPr/>
          </p:nvSpPr>
          <p:spPr>
            <a:xfrm>
              <a:off x="1204075" y="5109050"/>
              <a:ext cx="11825" cy="5075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8"/>
            <p:cNvSpPr/>
            <p:nvPr/>
          </p:nvSpPr>
          <p:spPr>
            <a:xfrm>
              <a:off x="1178825" y="508800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1202400" y="5112400"/>
              <a:ext cx="13500" cy="16025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8"/>
            <p:cNvSpPr/>
            <p:nvPr/>
          </p:nvSpPr>
          <p:spPr>
            <a:xfrm>
              <a:off x="1109800" y="5277375"/>
              <a:ext cx="58950" cy="64000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8"/>
            <p:cNvSpPr/>
            <p:nvPr/>
          </p:nvSpPr>
          <p:spPr>
            <a:xfrm>
              <a:off x="1660275" y="513345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1620725" y="5199100"/>
              <a:ext cx="60625" cy="69875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1201550" y="5226875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8"/>
            <p:cNvSpPr/>
            <p:nvPr/>
          </p:nvSpPr>
          <p:spPr>
            <a:xfrm>
              <a:off x="1546650" y="5208350"/>
              <a:ext cx="73250" cy="67375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8"/>
            <p:cNvSpPr/>
            <p:nvPr/>
          </p:nvSpPr>
          <p:spPr>
            <a:xfrm>
              <a:off x="1246175" y="5223500"/>
              <a:ext cx="300500" cy="101875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8"/>
            <p:cNvSpPr/>
            <p:nvPr/>
          </p:nvSpPr>
          <p:spPr>
            <a:xfrm>
              <a:off x="1169575" y="5265600"/>
              <a:ext cx="79975" cy="69875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1418725" y="505265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1241125" y="50795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1318550" y="509220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1138425" y="5153650"/>
              <a:ext cx="55575" cy="57250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1238600" y="5087150"/>
              <a:ext cx="10950" cy="49700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8"/>
            <p:cNvSpPr/>
            <p:nvPr/>
          </p:nvSpPr>
          <p:spPr>
            <a:xfrm>
              <a:off x="1382525" y="5082950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1298350" y="5071175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1358125" y="50593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8"/>
            <p:cNvSpPr/>
            <p:nvPr/>
          </p:nvSpPr>
          <p:spPr>
            <a:xfrm>
              <a:off x="1262150" y="5100625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8"/>
            <p:cNvSpPr/>
            <p:nvPr/>
          </p:nvSpPr>
          <p:spPr>
            <a:xfrm>
              <a:off x="1118225" y="521677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1162000" y="517637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219225" y="5164600"/>
              <a:ext cx="16025" cy="22750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140100" y="52369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197350" y="51435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8"/>
            <p:cNvSpPr/>
            <p:nvPr/>
          </p:nvSpPr>
          <p:spPr>
            <a:xfrm>
              <a:off x="1178825" y="5206675"/>
              <a:ext cx="58950" cy="57250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48"/>
          <p:cNvSpPr txBox="1"/>
          <p:nvPr>
            <p:ph type="ctrTitle"/>
          </p:nvPr>
        </p:nvSpPr>
        <p:spPr>
          <a:xfrm>
            <a:off x="2191050" y="1820363"/>
            <a:ext cx="4761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49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499" name="Google Shape;499;p49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9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9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9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9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9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9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9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9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9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9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9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9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9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9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9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9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9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9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9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9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9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9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9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9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9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9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9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9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9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9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9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9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9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9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9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9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9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9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9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9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9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9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9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9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9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9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9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9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9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9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9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9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9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9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9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9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9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9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9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9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9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9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9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9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9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9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9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9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9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9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9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9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9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9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9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9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9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9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9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9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9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9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9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9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9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9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9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9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9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9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9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9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9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9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9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9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9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9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9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9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9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9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9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9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9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9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9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9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9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9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9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9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9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9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4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4" name="Google Shape;674;p49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75" name="Google Shape;675;p49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76" name="Google Shape;676;p4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95A5A6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50"/>
          <p:cNvGrpSpPr/>
          <p:nvPr/>
        </p:nvGrpSpPr>
        <p:grpSpPr>
          <a:xfrm>
            <a:off x="92" y="-4"/>
            <a:ext cx="9152065" cy="5147920"/>
            <a:chOff x="3843650" y="238125"/>
            <a:chExt cx="3447625" cy="2585725"/>
          </a:xfrm>
        </p:grpSpPr>
        <p:sp>
          <p:nvSpPr>
            <p:cNvPr id="679" name="Google Shape;679;p50"/>
            <p:cNvSpPr/>
            <p:nvPr/>
          </p:nvSpPr>
          <p:spPr>
            <a:xfrm>
              <a:off x="4904200" y="1929925"/>
              <a:ext cx="1327375" cy="316500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5562400" y="1903850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5150825" y="2276725"/>
              <a:ext cx="837500" cy="7600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6030400" y="634550"/>
              <a:ext cx="6750" cy="14350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5362925" y="2780900"/>
              <a:ext cx="430975" cy="42950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4575925" y="2354150"/>
              <a:ext cx="326625" cy="469700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4839400" y="1865975"/>
              <a:ext cx="1471300" cy="15175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6021975" y="655600"/>
              <a:ext cx="8450" cy="16850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6037975" y="610975"/>
              <a:ext cx="7600" cy="13500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6859475" y="2144575"/>
              <a:ext cx="111975" cy="69875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7089250" y="1504875"/>
              <a:ext cx="114500" cy="168375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6601075" y="2117625"/>
              <a:ext cx="520200" cy="617850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6923450" y="1426600"/>
              <a:ext cx="69875" cy="218850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6956275" y="2530075"/>
              <a:ext cx="74925" cy="111125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6645675" y="2190850"/>
              <a:ext cx="331650" cy="88425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052225" y="2597400"/>
              <a:ext cx="16000" cy="8450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051375" y="2588975"/>
              <a:ext cx="11800" cy="7600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7026125" y="2567950"/>
              <a:ext cx="60625" cy="5472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4553200" y="2754800"/>
              <a:ext cx="129650" cy="69050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7039600" y="1471200"/>
              <a:ext cx="157425" cy="19867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6976475" y="2197600"/>
              <a:ext cx="36200" cy="117850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6639775" y="2213575"/>
              <a:ext cx="167525" cy="44650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6685250" y="2227900"/>
              <a:ext cx="282825" cy="132175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6644000" y="2278400"/>
              <a:ext cx="31150" cy="121225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6672625" y="2313750"/>
              <a:ext cx="334175" cy="88400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6762675" y="2487150"/>
              <a:ext cx="15175" cy="24425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7013500" y="2429050"/>
              <a:ext cx="7600" cy="5925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7026975" y="2478725"/>
              <a:ext cx="15175" cy="27800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7005925" y="2460200"/>
              <a:ext cx="58950" cy="57275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6926800" y="2425700"/>
              <a:ext cx="63150" cy="5472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6867875" y="2439150"/>
              <a:ext cx="63175" cy="58125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7017700" y="2426525"/>
              <a:ext cx="12650" cy="31175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6901550" y="2507350"/>
              <a:ext cx="16025" cy="27800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6878825" y="2490500"/>
              <a:ext cx="63150" cy="5557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7032850" y="2440000"/>
              <a:ext cx="5925" cy="6750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6807275" y="1085700"/>
              <a:ext cx="484000" cy="586700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6964675" y="2496400"/>
              <a:ext cx="14350" cy="8450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7014350" y="2516600"/>
              <a:ext cx="60625" cy="5472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6044700" y="589950"/>
              <a:ext cx="8450" cy="13475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6754250" y="2521650"/>
              <a:ext cx="64850" cy="53900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6746675" y="2465250"/>
              <a:ext cx="58100" cy="58100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6794650" y="2591500"/>
              <a:ext cx="11825" cy="24450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6770250" y="2573825"/>
              <a:ext cx="62300" cy="58100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6988250" y="2412225"/>
              <a:ext cx="64825" cy="58100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6893150" y="2546050"/>
              <a:ext cx="56400" cy="5642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6779500" y="2537650"/>
              <a:ext cx="16875" cy="23575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6819075" y="2507350"/>
              <a:ext cx="59775" cy="5387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6827475" y="2467775"/>
              <a:ext cx="15175" cy="29500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6984050" y="2574675"/>
              <a:ext cx="27800" cy="22750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6808975" y="24534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6914175" y="2562050"/>
              <a:ext cx="15175" cy="24425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6841800" y="2524175"/>
              <a:ext cx="14325" cy="21900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6716375" y="2637800"/>
              <a:ext cx="66525" cy="59800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6851050" y="2572150"/>
              <a:ext cx="24425" cy="21900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6775300" y="2626025"/>
              <a:ext cx="66525" cy="53050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6698700" y="2537650"/>
              <a:ext cx="58100" cy="48825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6740800" y="2658000"/>
              <a:ext cx="19375" cy="24450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6705450" y="2585625"/>
              <a:ext cx="62300" cy="57250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6806450" y="2643700"/>
              <a:ext cx="14325" cy="23600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6932700" y="2630225"/>
              <a:ext cx="5925" cy="5075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6903250" y="2595725"/>
              <a:ext cx="58925" cy="5387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6844325" y="2609175"/>
              <a:ext cx="64000" cy="55600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6835050" y="2561200"/>
              <a:ext cx="56425" cy="5557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6862825" y="2622650"/>
              <a:ext cx="26125" cy="29475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6254275" y="238125"/>
              <a:ext cx="974725" cy="642225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6883875" y="670750"/>
              <a:ext cx="53900" cy="50525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6979825" y="2369300"/>
              <a:ext cx="63150" cy="42100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6897350" y="685900"/>
              <a:ext cx="26125" cy="2022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6942800" y="2476200"/>
              <a:ext cx="61475" cy="58100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6845150" y="1283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6918400" y="2384450"/>
              <a:ext cx="60625" cy="39575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6689450" y="2435800"/>
              <a:ext cx="87550" cy="43800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3843650" y="1982125"/>
              <a:ext cx="530300" cy="841725"/>
            </a:xfrm>
            <a:custGeom>
              <a:rect b="b" l="l" r="r" t="t"/>
              <a:pathLst>
                <a:path extrusionOk="0" h="33669" w="21212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6854425" y="2395400"/>
              <a:ext cx="68200" cy="50525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6345200" y="238125"/>
              <a:ext cx="810575" cy="563100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6682725" y="2484625"/>
              <a:ext cx="60625" cy="52200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6793825" y="2413075"/>
              <a:ext cx="61450" cy="47150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5622175" y="2490500"/>
              <a:ext cx="21050" cy="17700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5600275" y="24661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5633950" y="23970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5603650" y="2630225"/>
              <a:ext cx="19375" cy="16850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5580075" y="26075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5637325" y="2558675"/>
              <a:ext cx="14325" cy="2022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5526225" y="25384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552875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554137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5568300" y="2562050"/>
              <a:ext cx="20225" cy="1937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5492550" y="2558675"/>
              <a:ext cx="25275" cy="24450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556157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5587650" y="2429900"/>
              <a:ext cx="11825" cy="18550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5554825" y="2489675"/>
              <a:ext cx="16025" cy="1852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5516125" y="2429900"/>
              <a:ext cx="14325" cy="18550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550685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561460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5579250" y="2345725"/>
              <a:ext cx="69025" cy="47175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5662575" y="2429900"/>
              <a:ext cx="11800" cy="2022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5697925" y="24896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5733275" y="2429050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5639000" y="23954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5364600" y="2609175"/>
              <a:ext cx="7600" cy="60650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5672675" y="24652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5528750" y="26268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5705500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550855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5436150" y="26066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5461400" y="2627700"/>
              <a:ext cx="18550" cy="16850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5727375" y="2678200"/>
              <a:ext cx="69900" cy="8450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5886475" y="25384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5470675" y="2536800"/>
              <a:ext cx="58100" cy="62300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584942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5777875" y="2393700"/>
              <a:ext cx="63150" cy="68225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6053950" y="571425"/>
              <a:ext cx="7600" cy="11800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5384800" y="24677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5456350" y="24652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5397425" y="25359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5479075" y="2489675"/>
              <a:ext cx="21925" cy="17700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5369650" y="26075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5422675" y="2558675"/>
              <a:ext cx="18550" cy="26975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548917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5389025" y="2629375"/>
              <a:ext cx="16850" cy="16025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5389850" y="24661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5410900" y="2488825"/>
              <a:ext cx="14325" cy="21900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5671000" y="2627700"/>
              <a:ext cx="23575" cy="21075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5347775" y="2557000"/>
              <a:ext cx="19375" cy="26950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5219825" y="26075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5652475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5326725" y="25351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5244250" y="262770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5057400" y="2606650"/>
              <a:ext cx="81650" cy="67375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5058225" y="2535950"/>
              <a:ext cx="117025" cy="65675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0"/>
            <p:cNvSpPr/>
            <p:nvPr/>
          </p:nvSpPr>
          <p:spPr>
            <a:xfrm>
              <a:off x="512892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514830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5199625" y="2678200"/>
              <a:ext cx="64000" cy="71575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5724850" y="2609175"/>
              <a:ext cx="7600" cy="60650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806500" y="2684100"/>
              <a:ext cx="7600" cy="68200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5912550" y="2723650"/>
              <a:ext cx="11825" cy="17700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5888150" y="2710200"/>
              <a:ext cx="64825" cy="43775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5950425" y="2345725"/>
              <a:ext cx="69050" cy="47175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710550" y="2559525"/>
              <a:ext cx="21075" cy="22750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010200" y="1881125"/>
              <a:ext cx="297150" cy="942725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7092625" y="1473725"/>
              <a:ext cx="198650" cy="260950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0"/>
            <p:cNvSpPr/>
            <p:nvPr/>
          </p:nvSpPr>
          <p:spPr>
            <a:xfrm>
              <a:off x="516850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0"/>
            <p:cNvSpPr/>
            <p:nvPr/>
          </p:nvSpPr>
          <p:spPr>
            <a:xfrm>
              <a:off x="5686975" y="25351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5796400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5818275" y="2619275"/>
              <a:ext cx="16875" cy="16875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528045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5262775" y="2490500"/>
              <a:ext cx="24425" cy="17700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5240050" y="2466100"/>
              <a:ext cx="63975" cy="61475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0"/>
            <p:cNvSpPr/>
            <p:nvPr/>
          </p:nvSpPr>
          <p:spPr>
            <a:xfrm>
              <a:off x="5209725" y="2556150"/>
              <a:ext cx="15175" cy="23600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525435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5278750" y="2560375"/>
              <a:ext cx="16025" cy="21900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0"/>
            <p:cNvSpPr/>
            <p:nvPr/>
          </p:nvSpPr>
          <p:spPr>
            <a:xfrm>
              <a:off x="518112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0"/>
            <p:cNvSpPr/>
            <p:nvPr/>
          </p:nvSpPr>
          <p:spPr>
            <a:xfrm>
              <a:off x="5315800" y="2629375"/>
              <a:ext cx="20225" cy="19400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0"/>
            <p:cNvSpPr/>
            <p:nvPr/>
          </p:nvSpPr>
          <p:spPr>
            <a:xfrm>
              <a:off x="5345250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5417625" y="2393700"/>
              <a:ext cx="63175" cy="68225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0"/>
            <p:cNvSpPr/>
            <p:nvPr/>
          </p:nvSpPr>
          <p:spPr>
            <a:xfrm>
              <a:off x="5292225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0"/>
            <p:cNvSpPr/>
            <p:nvPr/>
          </p:nvSpPr>
          <p:spPr>
            <a:xfrm>
              <a:off x="5227400" y="2424000"/>
              <a:ext cx="19400" cy="22750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0"/>
            <p:cNvSpPr/>
            <p:nvPr/>
          </p:nvSpPr>
          <p:spPr>
            <a:xfrm>
              <a:off x="5278750" y="23954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50"/>
            <p:cNvSpPr/>
            <p:nvPr/>
          </p:nvSpPr>
          <p:spPr>
            <a:xfrm>
              <a:off x="5298950" y="2424000"/>
              <a:ext cx="18550" cy="26975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5273700" y="23970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5206375" y="2345725"/>
              <a:ext cx="69050" cy="47175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5190375" y="2485450"/>
              <a:ext cx="20225" cy="26125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0"/>
            <p:cNvSpPr/>
            <p:nvPr/>
          </p:nvSpPr>
          <p:spPr>
            <a:xfrm>
              <a:off x="5341875" y="2489675"/>
              <a:ext cx="14350" cy="4225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0"/>
            <p:cNvSpPr/>
            <p:nvPr/>
          </p:nvSpPr>
          <p:spPr>
            <a:xfrm>
              <a:off x="5312425" y="24652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0"/>
            <p:cNvSpPr/>
            <p:nvPr/>
          </p:nvSpPr>
          <p:spPr>
            <a:xfrm>
              <a:off x="5337675" y="2490500"/>
              <a:ext cx="16850" cy="2022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0"/>
            <p:cNvSpPr/>
            <p:nvPr/>
          </p:nvSpPr>
          <p:spPr>
            <a:xfrm>
              <a:off x="5367125" y="2425700"/>
              <a:ext cx="20225" cy="22750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0"/>
            <p:cNvSpPr/>
            <p:nvPr/>
          </p:nvSpPr>
          <p:spPr>
            <a:xfrm>
              <a:off x="5441200" y="2428225"/>
              <a:ext cx="18550" cy="24425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0"/>
            <p:cNvSpPr/>
            <p:nvPr/>
          </p:nvSpPr>
          <p:spPr>
            <a:xfrm>
              <a:off x="5803125" y="2430750"/>
              <a:ext cx="16025" cy="1852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0"/>
            <p:cNvSpPr/>
            <p:nvPr/>
          </p:nvSpPr>
          <p:spPr>
            <a:xfrm>
              <a:off x="5667625" y="536075"/>
              <a:ext cx="5925" cy="14325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0"/>
            <p:cNvSpPr/>
            <p:nvPr/>
          </p:nvSpPr>
          <p:spPr>
            <a:xfrm>
              <a:off x="5676875" y="508300"/>
              <a:ext cx="8450" cy="16850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0"/>
            <p:cNvSpPr/>
            <p:nvPr/>
          </p:nvSpPr>
          <p:spPr>
            <a:xfrm>
              <a:off x="5631425" y="266725"/>
              <a:ext cx="519350" cy="436025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0"/>
            <p:cNvSpPr/>
            <p:nvPr/>
          </p:nvSpPr>
          <p:spPr>
            <a:xfrm>
              <a:off x="5685300" y="485575"/>
              <a:ext cx="7600" cy="13500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0"/>
            <p:cNvSpPr/>
            <p:nvPr/>
          </p:nvSpPr>
          <p:spPr>
            <a:xfrm>
              <a:off x="5657525" y="557950"/>
              <a:ext cx="8450" cy="13500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0"/>
            <p:cNvSpPr/>
            <p:nvPr/>
          </p:nvSpPr>
          <p:spPr>
            <a:xfrm>
              <a:off x="5754325" y="392150"/>
              <a:ext cx="18525" cy="7600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0"/>
            <p:cNvSpPr/>
            <p:nvPr/>
          </p:nvSpPr>
          <p:spPr>
            <a:xfrm>
              <a:off x="5783775" y="400550"/>
              <a:ext cx="21075" cy="7600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0"/>
            <p:cNvSpPr/>
            <p:nvPr/>
          </p:nvSpPr>
          <p:spPr>
            <a:xfrm>
              <a:off x="3921925" y="624450"/>
              <a:ext cx="579125" cy="264325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5696250" y="439275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5692875" y="462850"/>
              <a:ext cx="5925" cy="15175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0"/>
            <p:cNvSpPr/>
            <p:nvPr/>
          </p:nvSpPr>
          <p:spPr>
            <a:xfrm>
              <a:off x="5702975" y="416550"/>
              <a:ext cx="8450" cy="16025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0"/>
            <p:cNvSpPr/>
            <p:nvPr/>
          </p:nvSpPr>
          <p:spPr>
            <a:xfrm>
              <a:off x="4836025" y="1876900"/>
              <a:ext cx="1179250" cy="946950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0"/>
            <p:cNvSpPr/>
            <p:nvPr/>
          </p:nvSpPr>
          <p:spPr>
            <a:xfrm>
              <a:off x="4860425" y="2687475"/>
              <a:ext cx="6775" cy="9275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0"/>
            <p:cNvSpPr/>
            <p:nvPr/>
          </p:nvSpPr>
          <p:spPr>
            <a:xfrm>
              <a:off x="4403375" y="2435800"/>
              <a:ext cx="143975" cy="388050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0"/>
            <p:cNvSpPr/>
            <p:nvPr/>
          </p:nvSpPr>
          <p:spPr>
            <a:xfrm>
              <a:off x="4422750" y="2442525"/>
              <a:ext cx="17700" cy="58100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4109625" y="305450"/>
              <a:ext cx="213825" cy="201200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4865475" y="2713550"/>
              <a:ext cx="16025" cy="51375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0"/>
            <p:cNvSpPr/>
            <p:nvPr/>
          </p:nvSpPr>
          <p:spPr>
            <a:xfrm>
              <a:off x="5730750" y="386250"/>
              <a:ext cx="16850" cy="6750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0"/>
            <p:cNvSpPr/>
            <p:nvPr/>
          </p:nvSpPr>
          <p:spPr>
            <a:xfrm>
              <a:off x="3855450" y="1483825"/>
              <a:ext cx="286200" cy="291250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3843650" y="1362625"/>
              <a:ext cx="430150" cy="525250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0"/>
            <p:cNvSpPr/>
            <p:nvPr/>
          </p:nvSpPr>
          <p:spPr>
            <a:xfrm>
              <a:off x="4094475" y="289450"/>
              <a:ext cx="529450" cy="5000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0"/>
            <p:cNvSpPr/>
            <p:nvPr/>
          </p:nvSpPr>
          <p:spPr>
            <a:xfrm>
              <a:off x="3843650" y="1458575"/>
              <a:ext cx="404900" cy="344275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6068275" y="525975"/>
              <a:ext cx="5925" cy="14325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6084275" y="465375"/>
              <a:ext cx="6750" cy="15175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0"/>
            <p:cNvSpPr/>
            <p:nvPr/>
          </p:nvSpPr>
          <p:spPr>
            <a:xfrm>
              <a:off x="6091850" y="445175"/>
              <a:ext cx="8425" cy="11800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0"/>
            <p:cNvSpPr/>
            <p:nvPr/>
          </p:nvSpPr>
          <p:spPr>
            <a:xfrm>
              <a:off x="6069125" y="483900"/>
              <a:ext cx="16850" cy="5075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6028700" y="468750"/>
              <a:ext cx="11825" cy="6750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6047225" y="475475"/>
              <a:ext cx="15175" cy="5075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6100250" y="405600"/>
              <a:ext cx="6775" cy="12650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602450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6060700" y="547850"/>
              <a:ext cx="7600" cy="14350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6003450" y="462000"/>
              <a:ext cx="16025" cy="5075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6096050" y="422450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5834275" y="413175"/>
              <a:ext cx="14325" cy="5075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5728225" y="359325"/>
              <a:ext cx="4225" cy="14325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5811550" y="405600"/>
              <a:ext cx="16025" cy="9300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5731600" y="330700"/>
              <a:ext cx="8425" cy="22750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5855325" y="419075"/>
              <a:ext cx="15175" cy="4225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5740000" y="301250"/>
              <a:ext cx="10125" cy="17700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5877200" y="424975"/>
              <a:ext cx="21075" cy="8425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5951275" y="446025"/>
              <a:ext cx="15175" cy="6750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5971475" y="452750"/>
              <a:ext cx="21900" cy="6750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5927700" y="438425"/>
              <a:ext cx="17700" cy="6775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5904150" y="430850"/>
              <a:ext cx="18525" cy="6775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5057400" y="2393700"/>
              <a:ext cx="63150" cy="68225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592182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5876375" y="2346575"/>
              <a:ext cx="63975" cy="44625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5960525" y="24661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597485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5803125" y="2348250"/>
              <a:ext cx="66525" cy="40425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520132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5355350" y="2348250"/>
              <a:ext cx="69050" cy="40425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590162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5658375" y="2346575"/>
              <a:ext cx="63975" cy="44625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5430250" y="2348250"/>
              <a:ext cx="69050" cy="40425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5132300" y="2346575"/>
              <a:ext cx="64000" cy="44625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5729075" y="2348250"/>
              <a:ext cx="67350" cy="40425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5750100" y="24661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5766100" y="2489675"/>
              <a:ext cx="19375" cy="2022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5729900" y="26075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5784625" y="2559525"/>
              <a:ext cx="18525" cy="21900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5745050" y="24677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5757675" y="25359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588900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5830900" y="2536800"/>
              <a:ext cx="58125" cy="62300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5835950" y="2487975"/>
              <a:ext cx="22750" cy="18550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5816600" y="24652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5979900" y="2689150"/>
              <a:ext cx="22750" cy="15175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6049750" y="2427375"/>
              <a:ext cx="28650" cy="2022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5938650" y="2604125"/>
              <a:ext cx="155750" cy="69900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5744225" y="2620125"/>
              <a:ext cx="22750" cy="13500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6030400" y="2712725"/>
              <a:ext cx="64000" cy="41250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5958000" y="2678200"/>
              <a:ext cx="62325" cy="74950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6028700" y="2718600"/>
              <a:ext cx="4250" cy="35375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6053950" y="2723650"/>
              <a:ext cx="14350" cy="19400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6056475" y="2501450"/>
              <a:ext cx="27825" cy="22750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5990825" y="2395400"/>
              <a:ext cx="101875" cy="63150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6030400" y="2466100"/>
              <a:ext cx="66525" cy="132175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5982425" y="2726175"/>
              <a:ext cx="21050" cy="12650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072550" y="2497250"/>
              <a:ext cx="28625" cy="23575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86880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5128100" y="2676525"/>
              <a:ext cx="63150" cy="78300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5055700" y="2464425"/>
              <a:ext cx="103550" cy="65675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5059075" y="2348250"/>
              <a:ext cx="66525" cy="40425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5055700" y="2677375"/>
              <a:ext cx="64850" cy="7240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5722325" y="2677375"/>
              <a:ext cx="80825" cy="7240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5811550" y="2677375"/>
              <a:ext cx="65675" cy="75775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5363775" y="2677375"/>
              <a:ext cx="351000" cy="78300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5273700" y="2674850"/>
              <a:ext cx="85050" cy="79125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6" name="Google Shape;936;p50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7" name="Google Shape;937;p50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8" name="Google Shape;938;p5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51"/>
          <p:cNvGrpSpPr/>
          <p:nvPr/>
        </p:nvGrpSpPr>
        <p:grpSpPr>
          <a:xfrm>
            <a:off x="-7997" y="-4433"/>
            <a:ext cx="9159995" cy="5152574"/>
            <a:chOff x="328725" y="2891150"/>
            <a:chExt cx="3447625" cy="2585725"/>
          </a:xfrm>
        </p:grpSpPr>
        <p:sp>
          <p:nvSpPr>
            <p:cNvPr id="941" name="Google Shape;941;p51"/>
            <p:cNvSpPr/>
            <p:nvPr/>
          </p:nvSpPr>
          <p:spPr>
            <a:xfrm>
              <a:off x="1720050" y="500720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328725" y="4577925"/>
              <a:ext cx="118700" cy="33700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1679650" y="4953325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328725" y="4540050"/>
              <a:ext cx="117000" cy="36225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328725" y="4469350"/>
              <a:ext cx="96800" cy="23600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328725" y="4488700"/>
              <a:ext cx="98500" cy="32025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1618200" y="5157850"/>
              <a:ext cx="15175" cy="14350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1741075" y="5063575"/>
              <a:ext cx="55600" cy="57275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1678800" y="507285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1659450" y="50147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328725" y="4637675"/>
              <a:ext cx="140575" cy="3707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1583700" y="5002975"/>
              <a:ext cx="12650" cy="1687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1558450" y="4970150"/>
              <a:ext cx="57250" cy="63150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1318550" y="5127550"/>
              <a:ext cx="52225" cy="57275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328725" y="4609075"/>
              <a:ext cx="85025" cy="26100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328725" y="4657050"/>
              <a:ext cx="143950" cy="35375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955775" y="4552675"/>
              <a:ext cx="143950" cy="126275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328725" y="4675575"/>
              <a:ext cx="141425" cy="38725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1320225" y="5209200"/>
              <a:ext cx="16875" cy="13500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328725" y="4393600"/>
              <a:ext cx="81650" cy="27800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261325" y="5218450"/>
              <a:ext cx="13475" cy="13500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328725" y="4558575"/>
              <a:ext cx="122050" cy="35375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1298350" y="5189850"/>
              <a:ext cx="59800" cy="55575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1241950" y="519910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1238600" y="5205825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279825" y="5156175"/>
              <a:ext cx="16025" cy="23600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1257100" y="5134300"/>
              <a:ext cx="58950" cy="58925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1010500" y="2891150"/>
              <a:ext cx="2237250" cy="272750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328725" y="4410425"/>
              <a:ext cx="81650" cy="25275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328725" y="4446625"/>
              <a:ext cx="90075" cy="27800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328725" y="4515650"/>
              <a:ext cx="53875" cy="20225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1480150" y="5161225"/>
              <a:ext cx="58950" cy="58100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1599675" y="5145225"/>
              <a:ext cx="59800" cy="54750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1358950" y="517890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328725" y="4427250"/>
              <a:ext cx="93450" cy="34550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1379150" y="5199100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1618200" y="4963425"/>
              <a:ext cx="58100" cy="54725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1077825" y="5125025"/>
              <a:ext cx="18550" cy="21075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2853825" y="4795925"/>
              <a:ext cx="42100" cy="569025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3628175" y="4015675"/>
              <a:ext cx="10125" cy="1265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1049200" y="5284950"/>
              <a:ext cx="58950" cy="70725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3599550" y="4372550"/>
              <a:ext cx="38750" cy="44625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1076150" y="51629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2762075" y="4700825"/>
              <a:ext cx="125425" cy="712925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1056775" y="5104825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3645850" y="4022400"/>
              <a:ext cx="40425" cy="10125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3509500" y="3976950"/>
              <a:ext cx="259275" cy="457900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725150" y="2891150"/>
              <a:ext cx="2679175" cy="790400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475175" y="4197475"/>
              <a:ext cx="269375" cy="75775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733575" y="4522375"/>
              <a:ext cx="19375" cy="10125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1440600" y="4990350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3530550" y="4035875"/>
              <a:ext cx="219700" cy="344275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988600" y="5295900"/>
              <a:ext cx="60625" cy="64000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1100550" y="4580450"/>
              <a:ext cx="24425" cy="9275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1938050" y="4972675"/>
              <a:ext cx="222225" cy="368700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1257100" y="50156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830375" y="2891150"/>
              <a:ext cx="183500" cy="267700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1316875" y="5008025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1138425" y="5119150"/>
              <a:ext cx="19400" cy="1600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3384075" y="4763100"/>
              <a:ext cx="22775" cy="22750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1378325" y="499792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1402725" y="502992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328725" y="4115825"/>
              <a:ext cx="825725" cy="756725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1342950" y="5039175"/>
              <a:ext cx="12675" cy="15175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1117375" y="5097250"/>
              <a:ext cx="58125" cy="55575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328725" y="4697450"/>
              <a:ext cx="135525" cy="41275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3661000" y="4008100"/>
              <a:ext cx="7600" cy="7600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2890000" y="4783300"/>
              <a:ext cx="886350" cy="58950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2885800" y="4699125"/>
              <a:ext cx="890550" cy="64000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3352100" y="4769000"/>
              <a:ext cx="11800" cy="11800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1281525" y="50467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1139275" y="5035800"/>
              <a:ext cx="55575" cy="54750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981025" y="5147750"/>
              <a:ext cx="24450" cy="20225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1325275" y="4965950"/>
              <a:ext cx="60650" cy="42100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1385050" y="4957525"/>
              <a:ext cx="60625" cy="42125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1635025" y="4922175"/>
              <a:ext cx="57275" cy="37900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1453225" y="4947425"/>
              <a:ext cx="54725" cy="42125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1199025" y="4985300"/>
              <a:ext cx="61475" cy="39600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1573600" y="4930600"/>
              <a:ext cx="58925" cy="38750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1512150" y="4939850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1012175" y="5015600"/>
              <a:ext cx="57250" cy="37900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1073625" y="5003825"/>
              <a:ext cx="61450" cy="4042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1015550" y="5053475"/>
              <a:ext cx="58100" cy="55600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1102225" y="5070325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1135900" y="4995400"/>
              <a:ext cx="59800" cy="4042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1076975" y="504337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1219225" y="50534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1196500" y="5026550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1262150" y="4976900"/>
              <a:ext cx="59800" cy="39575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1830300" y="5214250"/>
              <a:ext cx="10975" cy="16025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1807575" y="5213400"/>
              <a:ext cx="6775" cy="29500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1807575" y="5201625"/>
              <a:ext cx="58100" cy="38750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1763825" y="5194050"/>
              <a:ext cx="18525" cy="11800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1695625" y="4910400"/>
              <a:ext cx="62325" cy="41275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1744450" y="5182275"/>
              <a:ext cx="58100" cy="68200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1768875" y="5223500"/>
              <a:ext cx="17700" cy="11825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1688900" y="5216775"/>
              <a:ext cx="58100" cy="4042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1737725" y="4941550"/>
              <a:ext cx="90075" cy="58100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1789900" y="4970150"/>
              <a:ext cx="23600" cy="16025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1758750" y="4901975"/>
              <a:ext cx="58950" cy="41275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1804225" y="5028225"/>
              <a:ext cx="22750" cy="21075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1719200" y="5112400"/>
              <a:ext cx="133850" cy="72425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1778125" y="4997925"/>
              <a:ext cx="69875" cy="111975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981025" y="5233600"/>
              <a:ext cx="74950" cy="60650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837100" y="3663850"/>
              <a:ext cx="44625" cy="4042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862350" y="36916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950725" y="5023175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630050" y="3368400"/>
              <a:ext cx="233175" cy="212975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696525" y="3543475"/>
              <a:ext cx="79150" cy="20225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1008800" y="3646150"/>
              <a:ext cx="23600" cy="50550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782400" y="3562000"/>
              <a:ext cx="27800" cy="11800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3432900" y="5444025"/>
              <a:ext cx="35375" cy="25275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3291500" y="5425525"/>
              <a:ext cx="109450" cy="3620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632575" y="3558625"/>
              <a:ext cx="24425" cy="1265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2855500" y="5364075"/>
              <a:ext cx="920850" cy="71575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3219125" y="5439825"/>
              <a:ext cx="32000" cy="8450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1"/>
            <p:cNvSpPr/>
            <p:nvPr/>
          </p:nvSpPr>
          <p:spPr>
            <a:xfrm>
              <a:off x="3221650" y="5413725"/>
              <a:ext cx="32850" cy="7600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3225000" y="5426350"/>
              <a:ext cx="34550" cy="10975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1"/>
            <p:cNvSpPr/>
            <p:nvPr/>
          </p:nvSpPr>
          <p:spPr>
            <a:xfrm>
              <a:off x="2757850" y="5409525"/>
              <a:ext cx="584175" cy="67350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1"/>
            <p:cNvSpPr/>
            <p:nvPr/>
          </p:nvSpPr>
          <p:spPr>
            <a:xfrm>
              <a:off x="829525" y="3584725"/>
              <a:ext cx="53900" cy="19375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1"/>
            <p:cNvSpPr/>
            <p:nvPr/>
          </p:nvSpPr>
          <p:spPr>
            <a:xfrm>
              <a:off x="1711625" y="523107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1"/>
            <p:cNvSpPr/>
            <p:nvPr/>
          </p:nvSpPr>
          <p:spPr>
            <a:xfrm>
              <a:off x="923800" y="4840525"/>
              <a:ext cx="959550" cy="542925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965875" y="3714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954950" y="506022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1"/>
            <p:cNvSpPr/>
            <p:nvPr/>
          </p:nvSpPr>
          <p:spPr>
            <a:xfrm>
              <a:off x="956625" y="37059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1"/>
            <p:cNvSpPr/>
            <p:nvPr/>
          </p:nvSpPr>
          <p:spPr>
            <a:xfrm>
              <a:off x="973450" y="5173850"/>
              <a:ext cx="103550" cy="63150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1"/>
            <p:cNvSpPr/>
            <p:nvPr/>
          </p:nvSpPr>
          <p:spPr>
            <a:xfrm>
              <a:off x="614050" y="3595650"/>
              <a:ext cx="114500" cy="94300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963350" y="5113250"/>
              <a:ext cx="90100" cy="63150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947375" y="3694975"/>
              <a:ext cx="33675" cy="37900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1"/>
            <p:cNvSpPr/>
            <p:nvPr/>
          </p:nvSpPr>
          <p:spPr>
            <a:xfrm>
              <a:off x="659500" y="3640275"/>
              <a:ext cx="14325" cy="13475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1"/>
            <p:cNvSpPr/>
            <p:nvPr/>
          </p:nvSpPr>
          <p:spPr>
            <a:xfrm>
              <a:off x="470950" y="3557775"/>
              <a:ext cx="100200" cy="96825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1"/>
            <p:cNvSpPr/>
            <p:nvPr/>
          </p:nvSpPr>
          <p:spPr>
            <a:xfrm>
              <a:off x="446550" y="3524950"/>
              <a:ext cx="579125" cy="253375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1"/>
            <p:cNvSpPr/>
            <p:nvPr/>
          </p:nvSpPr>
          <p:spPr>
            <a:xfrm>
              <a:off x="492850" y="3578825"/>
              <a:ext cx="53900" cy="58950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928850" y="3674775"/>
              <a:ext cx="71575" cy="75775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1366525" y="5127550"/>
              <a:ext cx="8450" cy="50525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1542450" y="50349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1"/>
            <p:cNvSpPr/>
            <p:nvPr/>
          </p:nvSpPr>
          <p:spPr>
            <a:xfrm>
              <a:off x="1618200" y="504675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1"/>
            <p:cNvSpPr/>
            <p:nvPr/>
          </p:nvSpPr>
          <p:spPr>
            <a:xfrm>
              <a:off x="1667850" y="5082100"/>
              <a:ext cx="9300" cy="50525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1599675" y="5025700"/>
              <a:ext cx="58950" cy="55600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1"/>
            <p:cNvSpPr/>
            <p:nvPr/>
          </p:nvSpPr>
          <p:spPr>
            <a:xfrm>
              <a:off x="1619875" y="5082100"/>
              <a:ext cx="52225" cy="58100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1540750" y="5161225"/>
              <a:ext cx="10975" cy="49675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1550025" y="5212575"/>
              <a:ext cx="58950" cy="10125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1465000" y="5020650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1557600" y="5166275"/>
              <a:ext cx="19375" cy="10975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1438075" y="4997925"/>
              <a:ext cx="11800" cy="49700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1"/>
            <p:cNvSpPr/>
            <p:nvPr/>
          </p:nvSpPr>
          <p:spPr>
            <a:xfrm>
              <a:off x="1502875" y="5066100"/>
              <a:ext cx="5075" cy="15200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1"/>
            <p:cNvSpPr/>
            <p:nvPr/>
          </p:nvSpPr>
          <p:spPr>
            <a:xfrm>
              <a:off x="1497825" y="4981950"/>
              <a:ext cx="58950" cy="54725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1"/>
            <p:cNvSpPr/>
            <p:nvPr/>
          </p:nvSpPr>
          <p:spPr>
            <a:xfrm>
              <a:off x="1560125" y="5056850"/>
              <a:ext cx="16025" cy="16850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1"/>
            <p:cNvSpPr/>
            <p:nvPr/>
          </p:nvSpPr>
          <p:spPr>
            <a:xfrm>
              <a:off x="1524775" y="5011400"/>
              <a:ext cx="13475" cy="14325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1"/>
            <p:cNvSpPr/>
            <p:nvPr/>
          </p:nvSpPr>
          <p:spPr>
            <a:xfrm>
              <a:off x="1438925" y="5074525"/>
              <a:ext cx="17700" cy="15175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1"/>
            <p:cNvSpPr/>
            <p:nvPr/>
          </p:nvSpPr>
          <p:spPr>
            <a:xfrm>
              <a:off x="1480150" y="504255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1"/>
            <p:cNvSpPr/>
            <p:nvPr/>
          </p:nvSpPr>
          <p:spPr>
            <a:xfrm>
              <a:off x="1440600" y="5193200"/>
              <a:ext cx="17700" cy="14350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1"/>
            <p:cNvSpPr/>
            <p:nvPr/>
          </p:nvSpPr>
          <p:spPr>
            <a:xfrm>
              <a:off x="1439750" y="5109050"/>
              <a:ext cx="55575" cy="56400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1"/>
            <p:cNvSpPr/>
            <p:nvPr/>
          </p:nvSpPr>
          <p:spPr>
            <a:xfrm>
              <a:off x="1460800" y="5130075"/>
              <a:ext cx="11800" cy="1687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1"/>
            <p:cNvSpPr/>
            <p:nvPr/>
          </p:nvSpPr>
          <p:spPr>
            <a:xfrm>
              <a:off x="1419550" y="517132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1"/>
            <p:cNvSpPr/>
            <p:nvPr/>
          </p:nvSpPr>
          <p:spPr>
            <a:xfrm>
              <a:off x="1339600" y="5147750"/>
              <a:ext cx="21900" cy="19400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1"/>
            <p:cNvSpPr/>
            <p:nvPr/>
          </p:nvSpPr>
          <p:spPr>
            <a:xfrm>
              <a:off x="1377475" y="51183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1"/>
            <p:cNvSpPr/>
            <p:nvPr/>
          </p:nvSpPr>
          <p:spPr>
            <a:xfrm>
              <a:off x="1403575" y="5140175"/>
              <a:ext cx="16000" cy="16025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1"/>
            <p:cNvSpPr/>
            <p:nvPr/>
          </p:nvSpPr>
          <p:spPr>
            <a:xfrm>
              <a:off x="1543275" y="515365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1"/>
            <p:cNvSpPr/>
            <p:nvPr/>
          </p:nvSpPr>
          <p:spPr>
            <a:xfrm>
              <a:off x="1559275" y="5089675"/>
              <a:ext cx="58100" cy="58950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1"/>
            <p:cNvSpPr/>
            <p:nvPr/>
          </p:nvSpPr>
          <p:spPr>
            <a:xfrm>
              <a:off x="1584525" y="5112400"/>
              <a:ext cx="16025" cy="18550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1"/>
            <p:cNvSpPr/>
            <p:nvPr/>
          </p:nvSpPr>
          <p:spPr>
            <a:xfrm>
              <a:off x="1539925" y="5041700"/>
              <a:ext cx="10950" cy="50525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1"/>
            <p:cNvSpPr/>
            <p:nvPr/>
          </p:nvSpPr>
          <p:spPr>
            <a:xfrm>
              <a:off x="1521400" y="5122500"/>
              <a:ext cx="17700" cy="1687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1496150" y="5182275"/>
              <a:ext cx="21900" cy="16850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1"/>
            <p:cNvSpPr/>
            <p:nvPr/>
          </p:nvSpPr>
          <p:spPr>
            <a:xfrm>
              <a:off x="1498675" y="5098950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1"/>
            <p:cNvSpPr/>
            <p:nvPr/>
          </p:nvSpPr>
          <p:spPr>
            <a:xfrm>
              <a:off x="1619050" y="5212575"/>
              <a:ext cx="9275" cy="56400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1"/>
            <p:cNvSpPr/>
            <p:nvPr/>
          </p:nvSpPr>
          <p:spPr>
            <a:xfrm>
              <a:off x="1136750" y="5042550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1"/>
            <p:cNvSpPr/>
            <p:nvPr/>
          </p:nvSpPr>
          <p:spPr>
            <a:xfrm>
              <a:off x="1160325" y="5061050"/>
              <a:ext cx="16850" cy="22775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1"/>
            <p:cNvSpPr/>
            <p:nvPr/>
          </p:nvSpPr>
          <p:spPr>
            <a:xfrm>
              <a:off x="1103925" y="518142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1"/>
            <p:cNvSpPr/>
            <p:nvPr/>
          </p:nvSpPr>
          <p:spPr>
            <a:xfrm>
              <a:off x="1057625" y="5223500"/>
              <a:ext cx="57250" cy="63175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1"/>
            <p:cNvSpPr/>
            <p:nvPr/>
          </p:nvSpPr>
          <p:spPr>
            <a:xfrm>
              <a:off x="1204075" y="5109050"/>
              <a:ext cx="11825" cy="5075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1"/>
            <p:cNvSpPr/>
            <p:nvPr/>
          </p:nvSpPr>
          <p:spPr>
            <a:xfrm>
              <a:off x="1178825" y="508800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1"/>
            <p:cNvSpPr/>
            <p:nvPr/>
          </p:nvSpPr>
          <p:spPr>
            <a:xfrm>
              <a:off x="1202400" y="5112400"/>
              <a:ext cx="13500" cy="16025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1"/>
            <p:cNvSpPr/>
            <p:nvPr/>
          </p:nvSpPr>
          <p:spPr>
            <a:xfrm>
              <a:off x="1109800" y="5277375"/>
              <a:ext cx="58950" cy="64000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1"/>
            <p:cNvSpPr/>
            <p:nvPr/>
          </p:nvSpPr>
          <p:spPr>
            <a:xfrm>
              <a:off x="1660275" y="513345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1"/>
            <p:cNvSpPr/>
            <p:nvPr/>
          </p:nvSpPr>
          <p:spPr>
            <a:xfrm>
              <a:off x="1620725" y="5199100"/>
              <a:ext cx="60625" cy="69875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1"/>
            <p:cNvSpPr/>
            <p:nvPr/>
          </p:nvSpPr>
          <p:spPr>
            <a:xfrm>
              <a:off x="1201550" y="5226875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1546650" y="5208350"/>
              <a:ext cx="73250" cy="67375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1246175" y="5223500"/>
              <a:ext cx="300500" cy="101875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1169575" y="5265600"/>
              <a:ext cx="79975" cy="69875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1418725" y="505265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1"/>
            <p:cNvSpPr/>
            <p:nvPr/>
          </p:nvSpPr>
          <p:spPr>
            <a:xfrm>
              <a:off x="1241125" y="50795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1"/>
            <p:cNvSpPr/>
            <p:nvPr/>
          </p:nvSpPr>
          <p:spPr>
            <a:xfrm>
              <a:off x="1318550" y="509220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1138425" y="5153650"/>
              <a:ext cx="55575" cy="57250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1238600" y="5087150"/>
              <a:ext cx="10950" cy="49700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1382525" y="5082950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1298350" y="5071175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1"/>
            <p:cNvSpPr/>
            <p:nvPr/>
          </p:nvSpPr>
          <p:spPr>
            <a:xfrm>
              <a:off x="1358125" y="50593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1"/>
            <p:cNvSpPr/>
            <p:nvPr/>
          </p:nvSpPr>
          <p:spPr>
            <a:xfrm>
              <a:off x="1262150" y="5100625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1"/>
            <p:cNvSpPr/>
            <p:nvPr/>
          </p:nvSpPr>
          <p:spPr>
            <a:xfrm>
              <a:off x="1118225" y="521677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1"/>
            <p:cNvSpPr/>
            <p:nvPr/>
          </p:nvSpPr>
          <p:spPr>
            <a:xfrm>
              <a:off x="1162000" y="517637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1"/>
            <p:cNvSpPr/>
            <p:nvPr/>
          </p:nvSpPr>
          <p:spPr>
            <a:xfrm>
              <a:off x="1219225" y="5164600"/>
              <a:ext cx="16025" cy="22750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1"/>
            <p:cNvSpPr/>
            <p:nvPr/>
          </p:nvSpPr>
          <p:spPr>
            <a:xfrm>
              <a:off x="1140100" y="52369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1"/>
            <p:cNvSpPr/>
            <p:nvPr/>
          </p:nvSpPr>
          <p:spPr>
            <a:xfrm>
              <a:off x="1197350" y="51435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1"/>
            <p:cNvSpPr/>
            <p:nvPr/>
          </p:nvSpPr>
          <p:spPr>
            <a:xfrm>
              <a:off x="1178825" y="5206675"/>
              <a:ext cx="58950" cy="57250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6" name="Google Shape;1136;p51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3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i="1" sz="2200">
                <a:solidFill>
                  <a:srgbClr val="F55D4B"/>
                </a:solidFill>
              </a:defRPr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9pPr>
          </a:lstStyle>
          <a:p/>
        </p:txBody>
      </p:sp>
      <p:sp>
        <p:nvSpPr>
          <p:cNvPr id="1137" name="Google Shape;1137;p5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_1">
    <p:bg>
      <p:bgPr>
        <a:solidFill>
          <a:srgbClr val="F55D4B"/>
        </a:solidFill>
      </p:bgPr>
    </p:bg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Google Shape;1139;p52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140" name="Google Shape;1140;p52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4" name="Google Shape;1244;p5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53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1247" name="Google Shape;1247;p53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3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3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3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3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3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3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3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3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3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3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3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3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3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3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3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3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3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1" name="Google Shape;1421;p5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2" name="Google Shape;1422;p53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23" name="Google Shape;1423;p53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24" name="Google Shape;1424;p53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25" name="Google Shape;1425;p5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5F6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b="0" i="0" sz="26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b="0" i="0" sz="22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1"/>
          <p:cNvSpPr txBox="1"/>
          <p:nvPr>
            <p:ph idx="4294967295" type="ctrTitle"/>
          </p:nvPr>
        </p:nvSpPr>
        <p:spPr>
          <a:xfrm>
            <a:off x="892969" y="377480"/>
            <a:ext cx="73581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Golang</a:t>
            </a:r>
            <a:endParaRPr b="1" i="0" sz="2800" u="none" cap="none" strike="noStrike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descr="Image" id="1824" name="Google Shape;18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070" y="1422993"/>
            <a:ext cx="2651914" cy="318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6075" y="3461005"/>
            <a:ext cx="24288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1071" y="4229225"/>
            <a:ext cx="755725" cy="7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"/>
          <p:cNvSpPr txBox="1"/>
          <p:nvPr>
            <p:ph type="title"/>
          </p:nvPr>
        </p:nvSpPr>
        <p:spPr>
          <a:xfrm>
            <a:off x="892969" y="401314"/>
            <a:ext cx="7358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lang="th" sz="5200">
                <a:solidFill>
                  <a:srgbClr val="F55D4B"/>
                </a:solidFill>
              </a:rPr>
              <a:t>Guideline for</a:t>
            </a:r>
            <a:r>
              <a:rPr i="0" lang="th" sz="5200" u="none" cap="none" strike="noStrike">
                <a:solidFill>
                  <a:srgbClr val="F55D4B"/>
                </a:solidFill>
              </a:rPr>
              <a:t> Go</a:t>
            </a:r>
            <a:endParaRPr>
              <a:solidFill>
                <a:srgbClr val="F55D4B"/>
              </a:solidFill>
            </a:endParaRPr>
          </a:p>
        </p:txBody>
      </p:sp>
      <p:pic>
        <p:nvPicPr>
          <p:cNvPr id="1893" name="Google Shape;18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151" y="1297550"/>
            <a:ext cx="4806425" cy="34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5b32d1a6b0_3_49"/>
          <p:cNvSpPr txBox="1"/>
          <p:nvPr>
            <p:ph type="title"/>
          </p:nvPr>
        </p:nvSpPr>
        <p:spPr>
          <a:xfrm>
            <a:off x="892969" y="401314"/>
            <a:ext cx="7358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</a:pPr>
            <a:r>
              <a:rPr lang="th" sz="5200">
                <a:solidFill>
                  <a:srgbClr val="F55D4B"/>
                </a:solidFill>
              </a:rPr>
              <a:t>Guideline for Go</a:t>
            </a:r>
            <a:endParaRPr sz="52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1899" name="Google Shape;1899;g5b32d1a6b0_3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385" y="1757975"/>
            <a:ext cx="3995292" cy="23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5"/>
          <p:cNvSpPr txBox="1"/>
          <p:nvPr>
            <p:ph type="title"/>
          </p:nvPr>
        </p:nvSpPr>
        <p:spPr>
          <a:xfrm>
            <a:off x="892969" y="401627"/>
            <a:ext cx="73581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Download</a:t>
            </a:r>
            <a:endParaRPr b="1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5" name="Google Shape;1905;p5"/>
          <p:cNvSpPr txBox="1"/>
          <p:nvPr>
            <p:ph idx="1" type="body"/>
          </p:nvPr>
        </p:nvSpPr>
        <p:spPr>
          <a:xfrm>
            <a:off x="892969" y="1252389"/>
            <a:ext cx="7358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th" sz="2400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https://golang.org/dl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Screen Shot 2562-03-03 at 11.50.16.png" id="1906" name="Google Shape;19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150" y="1745187"/>
            <a:ext cx="5102255" cy="31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6"/>
          <p:cNvSpPr txBox="1"/>
          <p:nvPr/>
        </p:nvSpPr>
        <p:spPr>
          <a:xfrm>
            <a:off x="2705300" y="396800"/>
            <a:ext cx="3312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go installation</a:t>
            </a:r>
            <a:endParaRPr b="1" i="0" sz="5200" u="none" cap="none" strike="noStrike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12" name="Google Shape;19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525" y="1991550"/>
            <a:ext cx="71818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7"/>
          <p:cNvPicPr preferRelativeResize="0"/>
          <p:nvPr/>
        </p:nvPicPr>
        <p:blipFill rotWithShape="1">
          <a:blip r:embed="rId3">
            <a:alphaModFix/>
          </a:blip>
          <a:srcRect b="45498" l="0" r="38370" t="0"/>
          <a:stretch/>
        </p:blipFill>
        <p:spPr>
          <a:xfrm>
            <a:off x="2080375" y="1089750"/>
            <a:ext cx="4983250" cy="36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9" name="Google Shape;1919;p7"/>
          <p:cNvSpPr txBox="1"/>
          <p:nvPr/>
        </p:nvSpPr>
        <p:spPr>
          <a:xfrm>
            <a:off x="943350" y="175525"/>
            <a:ext cx="7257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Understand Go workspace</a:t>
            </a:r>
            <a:endParaRPr b="1" i="0" sz="5200" u="none" cap="none" strike="noStrike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"/>
          <p:cNvSpPr txBox="1"/>
          <p:nvPr/>
        </p:nvSpPr>
        <p:spPr>
          <a:xfrm>
            <a:off x="943350" y="175525"/>
            <a:ext cx="72573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Understand Go workspace</a:t>
            </a:r>
            <a:endParaRPr b="1" i="0" sz="5200" u="none" cap="none" strike="noStrike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25" name="Google Shape;19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175" y="1252875"/>
            <a:ext cx="5021649" cy="34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9"/>
          <p:cNvSpPr txBox="1"/>
          <p:nvPr/>
        </p:nvSpPr>
        <p:spPr>
          <a:xfrm>
            <a:off x="943350" y="175525"/>
            <a:ext cx="72573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Hello World</a:t>
            </a:r>
            <a:endParaRPr b="1" i="0" sz="5200" u="none" cap="none" strike="noStrike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31" name="Google Shape;19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788" y="1450600"/>
            <a:ext cx="5958424" cy="33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10"/>
          <p:cNvSpPr txBox="1"/>
          <p:nvPr/>
        </p:nvSpPr>
        <p:spPr>
          <a:xfrm>
            <a:off x="943350" y="175525"/>
            <a:ext cx="7257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Hello World</a:t>
            </a:r>
            <a:endParaRPr b="1" i="0" sz="5200" u="none" cap="none" strike="noStrike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37" name="Google Shape;19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3617925"/>
            <a:ext cx="86106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225" y="1678325"/>
            <a:ext cx="85915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p10"/>
          <p:cNvSpPr txBox="1"/>
          <p:nvPr/>
        </p:nvSpPr>
        <p:spPr>
          <a:xfrm>
            <a:off x="276225" y="1136225"/>
            <a:ext cx="1564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h" sz="2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run on the fly</a:t>
            </a:r>
            <a:endParaRPr b="1" i="0" sz="2400" u="none" cap="none" strike="noStrik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0" name="Google Shape;1940;p10"/>
          <p:cNvSpPr txBox="1"/>
          <p:nvPr/>
        </p:nvSpPr>
        <p:spPr>
          <a:xfrm>
            <a:off x="276225" y="3075825"/>
            <a:ext cx="1564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h" sz="2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Compile &amp; RUN</a:t>
            </a:r>
            <a:endParaRPr b="1" i="0" sz="2400" u="none" cap="none" strike="noStrik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11"/>
          <p:cNvSpPr txBox="1"/>
          <p:nvPr>
            <p:ph type="title"/>
          </p:nvPr>
        </p:nvSpPr>
        <p:spPr>
          <a:xfrm>
            <a:off x="892969" y="944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Variables</a:t>
            </a:r>
            <a:endParaRPr>
              <a:solidFill>
                <a:srgbClr val="F55D4B"/>
              </a:solidFill>
            </a:endParaRPr>
          </a:p>
        </p:txBody>
      </p:sp>
      <p:sp>
        <p:nvSpPr>
          <p:cNvPr id="1946" name="Google Shape;1946;p11"/>
          <p:cNvSpPr txBox="1"/>
          <p:nvPr/>
        </p:nvSpPr>
        <p:spPr>
          <a:xfrm>
            <a:off x="1197125" y="905050"/>
            <a:ext cx="5835900" cy="2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var  </a:t>
            </a:r>
            <a:r>
              <a:rPr lang="th" sz="25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amount</a:t>
            </a: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  int     </a:t>
            </a:r>
            <a:endParaRPr b="0" i="0" sz="2500" u="none" cap="none" strike="noStrike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T</a:t>
            </a: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ype 			: 	int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Represent 	: 	0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Storage		: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7" name="Google Shape;1947;p11"/>
          <p:cNvPicPr preferRelativeResize="0"/>
          <p:nvPr/>
        </p:nvPicPr>
        <p:blipFill rotWithShape="1">
          <a:blip r:embed="rId3">
            <a:alphaModFix/>
          </a:blip>
          <a:srcRect b="0" l="0" r="49826" t="0"/>
          <a:stretch/>
        </p:blipFill>
        <p:spPr>
          <a:xfrm>
            <a:off x="3891350" y="2698700"/>
            <a:ext cx="19689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3775" y="3415050"/>
            <a:ext cx="39243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9" name="Google Shape;1949;p11"/>
          <p:cNvSpPr txBox="1"/>
          <p:nvPr/>
        </p:nvSpPr>
        <p:spPr>
          <a:xfrm>
            <a:off x="1333925" y="2670275"/>
            <a:ext cx="3000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32bit (4 bytes)</a:t>
            </a:r>
            <a:endParaRPr b="0" i="0" sz="2400" u="none" cap="none" strike="noStrike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th" sz="24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</a:br>
            <a:r>
              <a:rPr b="0" i="0" lang="th" sz="24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64bit (8 bytes)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2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Variables</a:t>
            </a:r>
            <a:endParaRPr>
              <a:solidFill>
                <a:srgbClr val="F55D4B"/>
              </a:solidFill>
            </a:endParaRPr>
          </a:p>
        </p:txBody>
      </p:sp>
      <p:sp>
        <p:nvSpPr>
          <p:cNvPr id="1955" name="Google Shape;1955;p12"/>
          <p:cNvSpPr txBox="1"/>
          <p:nvPr/>
        </p:nvSpPr>
        <p:spPr>
          <a:xfrm>
            <a:off x="1060025" y="1156600"/>
            <a:ext cx="63792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var  </a:t>
            </a:r>
            <a:r>
              <a:rPr lang="th" sz="25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  string     </a:t>
            </a:r>
            <a:endParaRPr b="0" i="0" sz="2500" u="none" cap="none" strike="noStrike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Type 			: 	string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Represent 	: 	“”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Storage		:	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1956" name="Google Shape;19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300" y="2332225"/>
            <a:ext cx="2605461" cy="12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5b32d1a6b0_2_5"/>
          <p:cNvSpPr txBox="1"/>
          <p:nvPr>
            <p:ph type="title"/>
          </p:nvPr>
        </p:nvSpPr>
        <p:spPr>
          <a:xfrm>
            <a:off x="2768850" y="6300"/>
            <a:ext cx="3606300" cy="8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/>
              <a:t>AGENDA</a:t>
            </a:r>
            <a:endParaRPr sz="4800"/>
          </a:p>
        </p:txBody>
      </p:sp>
      <p:sp>
        <p:nvSpPr>
          <p:cNvPr id="1832" name="Google Shape;1832;g5b32d1a6b0_2_5"/>
          <p:cNvSpPr txBox="1"/>
          <p:nvPr>
            <p:ph idx="1" type="body"/>
          </p:nvPr>
        </p:nvSpPr>
        <p:spPr>
          <a:xfrm>
            <a:off x="1131750" y="85305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History</a:t>
            </a:r>
            <a:endParaRPr sz="2400"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Install GO</a:t>
            </a:r>
            <a:endParaRPr sz="2400"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Variable</a:t>
            </a:r>
            <a:endParaRPr sz="2400"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Struct</a:t>
            </a:r>
            <a:endParaRPr sz="2400"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Array + Slice</a:t>
            </a:r>
            <a:endParaRPr sz="2400"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Map</a:t>
            </a:r>
            <a:endParaRPr sz="2400"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Function, method และ unit test</a:t>
            </a:r>
            <a:endParaRPr sz="2400"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โจทย์ Prgramming</a:t>
            </a:r>
            <a:endParaRPr sz="2400"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3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Variables</a:t>
            </a:r>
            <a:endParaRPr>
              <a:solidFill>
                <a:srgbClr val="F55D4B"/>
              </a:solidFill>
            </a:endParaRPr>
          </a:p>
        </p:txBody>
      </p:sp>
      <p:sp>
        <p:nvSpPr>
          <p:cNvPr id="1962" name="Google Shape;1962;p13"/>
          <p:cNvSpPr txBox="1"/>
          <p:nvPr/>
        </p:nvSpPr>
        <p:spPr>
          <a:xfrm>
            <a:off x="605950" y="1295675"/>
            <a:ext cx="78018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var  </a:t>
            </a:r>
            <a:r>
              <a:rPr b="0" i="0" lang="th" sz="25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price</a:t>
            </a: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  float64     </a:t>
            </a:r>
            <a:endParaRPr b="0" i="0" sz="2500" u="none" cap="none" strike="noStrike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T</a:t>
            </a: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ype 			: 	float64</a:t>
            </a:r>
            <a:endParaRPr b="0" i="0" sz="2500" u="none" cap="none" strike="noStrike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Represent 	: 	0.00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Storage		:	64 bytes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1963" name="Google Shape;19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450" y="2525150"/>
            <a:ext cx="39243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14"/>
          <p:cNvSpPr txBox="1"/>
          <p:nvPr/>
        </p:nvSpPr>
        <p:spPr>
          <a:xfrm>
            <a:off x="904525" y="1258175"/>
            <a:ext cx="74547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amount</a:t>
            </a: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    	:= 	10</a:t>
            </a:r>
            <a:endParaRPr b="0" i="0" sz="2500" u="none" cap="none" strike="noStrike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Type         	:    int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Represent	: 	10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Storage 		: 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1969" name="Google Shape;19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875" y="2527200"/>
            <a:ext cx="39243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14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Variables</a:t>
            </a:r>
            <a:endParaRPr>
              <a:solidFill>
                <a:srgbClr val="F55D4B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15"/>
          <p:cNvSpPr txBox="1"/>
          <p:nvPr/>
        </p:nvSpPr>
        <p:spPr>
          <a:xfrm>
            <a:off x="1106425" y="1180275"/>
            <a:ext cx="7385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 := “</a:t>
            </a: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hello</a:t>
            </a:r>
            <a:r>
              <a:rPr b="0"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”</a:t>
            </a:r>
            <a:endParaRPr b="0" i="0" sz="2500" u="none" cap="none" strike="noStrike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Type			:	string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Represent	:	hello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Storage		: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76" name="Google Shape;1976;p15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Variables</a:t>
            </a:r>
            <a:endParaRPr>
              <a:solidFill>
                <a:srgbClr val="F55D4B"/>
              </a:solidFill>
            </a:endParaRPr>
          </a:p>
        </p:txBody>
      </p:sp>
      <p:pic>
        <p:nvPicPr>
          <p:cNvPr id="1977" name="Google Shape;19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125" y="2884575"/>
            <a:ext cx="4994649" cy="12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5b32d1a6b0_2_86"/>
          <p:cNvSpPr txBox="1"/>
          <p:nvPr>
            <p:ph type="title"/>
          </p:nvPr>
        </p:nvSpPr>
        <p:spPr>
          <a:xfrm>
            <a:off x="892950" y="1385172"/>
            <a:ext cx="7358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96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 sz="96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7"/>
          <p:cNvSpPr txBox="1"/>
          <p:nvPr>
            <p:ph idx="1" type="body"/>
          </p:nvPr>
        </p:nvSpPr>
        <p:spPr>
          <a:xfrm>
            <a:off x="892975" y="945600"/>
            <a:ext cx="7815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เป็นประเภทของข้อมูลชนิดหนึ่งที่สามารถกำหนดเองได้ โดยภายใน Struct จะมี Field ของข้อมูลต่างๆ เก็บไว้ 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ยกตัวอย่าง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165100" marR="1651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type 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Counter</a:t>
            </a:r>
            <a:r>
              <a:rPr lang="th" sz="18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struct {</a:t>
            </a:r>
            <a:endParaRPr sz="18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165100" marR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</a:t>
            </a:r>
            <a:r>
              <a:rPr lang="th" sz="18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int</a:t>
            </a:r>
            <a:endParaRPr sz="18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165100" marR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18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88" name="Google Shape;1988;p17"/>
          <p:cNvSpPr txBox="1"/>
          <p:nvPr>
            <p:ph type="title"/>
          </p:nvPr>
        </p:nvSpPr>
        <p:spPr>
          <a:xfrm>
            <a:off x="892944" y="191227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4800" u="none" cap="none" strike="noStrike">
                <a:solidFill>
                  <a:srgbClr val="F55D4B"/>
                </a:solidFill>
              </a:rPr>
              <a:t>Struct</a:t>
            </a:r>
            <a:endParaRPr sz="4800">
              <a:solidFill>
                <a:srgbClr val="F55D4B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20"/>
          <p:cNvSpPr txBox="1"/>
          <p:nvPr>
            <p:ph idx="1" type="body"/>
          </p:nvPr>
        </p:nvSpPr>
        <p:spPr>
          <a:xfrm>
            <a:off x="892944" y="1045644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onburi"/>
              <a:buChar char="-"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การประกาศแบบ zero value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onburi"/>
              <a:buChar char="-"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การประกาศแบบ set default value</a:t>
            </a:r>
            <a:endParaRPr i="0" sz="25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onburi"/>
              <a:buChar char="-"/>
            </a:pPr>
            <a:r>
              <a:rPr lang="th" sz="25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สร้าง Object จาก Struct</a:t>
            </a:r>
            <a:endParaRPr sz="25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94" name="Google Shape;1994;p20"/>
          <p:cNvSpPr txBox="1"/>
          <p:nvPr>
            <p:ph type="title"/>
          </p:nvPr>
        </p:nvSpPr>
        <p:spPr>
          <a:xfrm>
            <a:off x="892944" y="191227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4800" u="none" cap="none" strike="noStrike">
                <a:solidFill>
                  <a:srgbClr val="F55D4B"/>
                </a:solidFill>
              </a:rPr>
              <a:t>Struct</a:t>
            </a:r>
            <a:endParaRPr sz="4800">
              <a:solidFill>
                <a:srgbClr val="F55D4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5b32d1a6b0_2_27"/>
          <p:cNvSpPr txBox="1"/>
          <p:nvPr>
            <p:ph type="title"/>
          </p:nvPr>
        </p:nvSpPr>
        <p:spPr>
          <a:xfrm>
            <a:off x="892950" y="211148"/>
            <a:ext cx="7358100" cy="5961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/>
              <a:t>Struct</a:t>
            </a:r>
            <a:endParaRPr/>
          </a:p>
        </p:txBody>
      </p:sp>
      <p:sp>
        <p:nvSpPr>
          <p:cNvPr id="2000" name="Google Shape;2000;g5b32d1a6b0_2_27"/>
          <p:cNvSpPr txBox="1"/>
          <p:nvPr>
            <p:ph idx="1" type="body"/>
          </p:nvPr>
        </p:nvSpPr>
        <p:spPr>
          <a:xfrm>
            <a:off x="892950" y="807250"/>
            <a:ext cx="7358100" cy="3770400"/>
          </a:xfrm>
          <a:prstGeom prst="rect">
            <a:avLst/>
          </a:prstGeom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ตัวอย่างการ</a:t>
            </a:r>
            <a:r>
              <a:rPr lang="th" sz="25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ประกาศแบบ zero value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type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student</a:t>
            </a: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struct {</a:t>
            </a:r>
            <a:endParaRPr sz="16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string</a:t>
            </a:r>
            <a:endParaRPr sz="16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code</a:t>
            </a: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int</a:t>
            </a:r>
            <a:endParaRPr sz="16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gpa</a:t>
            </a: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float64</a:t>
            </a:r>
            <a:endParaRPr sz="16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status</a:t>
            </a: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   bool</a:t>
            </a:r>
            <a:endParaRPr sz="16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16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5b32d1a6b0_2_43"/>
          <p:cNvSpPr txBox="1"/>
          <p:nvPr>
            <p:ph type="title"/>
          </p:nvPr>
        </p:nvSpPr>
        <p:spPr>
          <a:xfrm>
            <a:off x="892950" y="211148"/>
            <a:ext cx="7358100" cy="5961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/>
              <a:t>Struct</a:t>
            </a:r>
            <a:endParaRPr/>
          </a:p>
        </p:txBody>
      </p:sp>
      <p:sp>
        <p:nvSpPr>
          <p:cNvPr id="2006" name="Google Shape;2006;g5b32d1a6b0_2_43"/>
          <p:cNvSpPr txBox="1"/>
          <p:nvPr>
            <p:ph idx="1" type="body"/>
          </p:nvPr>
        </p:nvSpPr>
        <p:spPr>
          <a:xfrm>
            <a:off x="892950" y="807250"/>
            <a:ext cx="7358100" cy="4147500"/>
          </a:xfrm>
          <a:prstGeom prst="rect">
            <a:avLst/>
          </a:prstGeom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ตัวอย่างการ</a:t>
            </a:r>
            <a:r>
              <a:rPr lang="th" sz="25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ประกาศ</a:t>
            </a:r>
            <a:r>
              <a:rPr lang="th" sz="25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แบบ set default value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student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:= struct {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string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code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int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gpa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float64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status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bool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}{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:   "Panumars",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code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:   1002,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gpa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:    3.59,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status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: true,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}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5b32d1a6b0_2_122"/>
          <p:cNvSpPr txBox="1"/>
          <p:nvPr>
            <p:ph type="title"/>
          </p:nvPr>
        </p:nvSpPr>
        <p:spPr>
          <a:xfrm>
            <a:off x="892950" y="211148"/>
            <a:ext cx="7358100" cy="5961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/>
              <a:t>Struct</a:t>
            </a:r>
            <a:endParaRPr/>
          </a:p>
        </p:txBody>
      </p:sp>
      <p:sp>
        <p:nvSpPr>
          <p:cNvPr id="2012" name="Google Shape;2012;g5b32d1a6b0_2_122"/>
          <p:cNvSpPr txBox="1"/>
          <p:nvPr>
            <p:ph idx="1" type="body"/>
          </p:nvPr>
        </p:nvSpPr>
        <p:spPr>
          <a:xfrm>
            <a:off x="892950" y="807250"/>
            <a:ext cx="7358100" cy="4147500"/>
          </a:xfrm>
          <a:prstGeom prst="rect">
            <a:avLst/>
          </a:prstGeom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ตัวอย่างการ</a:t>
            </a:r>
            <a:r>
              <a:rPr lang="th" sz="25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สร้าง Object จาก Struct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type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Person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struct {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FirstName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string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LastName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string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Age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int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var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p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=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Person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{"Rajeev", "Singh", 26}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21"/>
          <p:cNvSpPr txBox="1"/>
          <p:nvPr>
            <p:ph idx="1" type="body"/>
          </p:nvPr>
        </p:nvSpPr>
        <p:spPr>
          <a:xfrm>
            <a:off x="892969" y="1487294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honburi"/>
              <a:buChar char="-"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การเข้าถึง value fields </a:t>
            </a:r>
            <a:endParaRPr i="0" sz="25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honburi"/>
              <a:buChar char="-"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การประกาศแบบ public , private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18" name="Google Shape;2018;p21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4800"/>
              <a:t>Struct</a:t>
            </a:r>
            <a:endParaRPr sz="5200"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5b32d1a6b0_2_1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/>
              <a:t>DOWNLOAND</a:t>
            </a:r>
            <a:endParaRPr sz="4800"/>
          </a:p>
        </p:txBody>
      </p:sp>
      <p:sp>
        <p:nvSpPr>
          <p:cNvPr id="1838" name="Google Shape;1838;g5b32d1a6b0_2_1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th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https://github.com/SCK-SEAL-TEAM-One/training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5b32d1a6b0_2_54"/>
          <p:cNvSpPr txBox="1"/>
          <p:nvPr>
            <p:ph idx="1" type="body"/>
          </p:nvPr>
        </p:nvSpPr>
        <p:spPr>
          <a:xfrm>
            <a:off x="733625" y="939950"/>
            <a:ext cx="7669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5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ตัวอย่างการเข้าถึง value </a:t>
            </a:r>
            <a:r>
              <a:rPr lang="th" sz="25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fields</a:t>
            </a:r>
            <a:r>
              <a:rPr lang="th" sz="25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endParaRPr sz="25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s :=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student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{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:   "Nareenart",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code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:   1044,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gpa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:    4.00,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  </a:t>
            </a:r>
            <a:r>
              <a:rPr lang="th" sz="14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status</a:t>
            </a: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: true,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}</a:t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</a:t>
            </a:r>
            <a:endParaRPr sz="25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24" name="Google Shape;2024;g5b32d1a6b0_2_54"/>
          <p:cNvSpPr txBox="1"/>
          <p:nvPr>
            <p:ph type="title"/>
          </p:nvPr>
        </p:nvSpPr>
        <p:spPr>
          <a:xfrm>
            <a:off x="892944" y="1293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4800"/>
              <a:t>Struct</a:t>
            </a:r>
            <a:endParaRPr sz="52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025" name="Google Shape;2025;g5b32d1a6b0_2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475" y="3118275"/>
            <a:ext cx="2611750" cy="13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6" name="Google Shape;2026;g5b32d1a6b0_2_54"/>
          <p:cNvSpPr txBox="1"/>
          <p:nvPr/>
        </p:nvSpPr>
        <p:spPr>
          <a:xfrm>
            <a:off x="3716100" y="1700100"/>
            <a:ext cx="32211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fmt.Println("Name", s.</a:t>
            </a:r>
            <a:r>
              <a:rPr lang="th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lang="th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)</a:t>
            </a:r>
            <a:endParaRPr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fmt.Println("Code", s.</a:t>
            </a:r>
            <a:r>
              <a:rPr lang="th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code</a:t>
            </a:r>
            <a:r>
              <a:rPr lang="th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)</a:t>
            </a:r>
            <a:endParaRPr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fmt.Println("GPA", s.</a:t>
            </a:r>
            <a:r>
              <a:rPr lang="th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gpa</a:t>
            </a:r>
            <a:r>
              <a:rPr lang="th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)</a:t>
            </a:r>
            <a:endParaRPr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fmt.Println("Status", s.</a:t>
            </a:r>
            <a:r>
              <a:rPr lang="th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status</a:t>
            </a:r>
            <a:r>
              <a:rPr lang="th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)</a:t>
            </a:r>
            <a:endParaRPr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5b32d1a6b0_2_68"/>
          <p:cNvSpPr txBox="1"/>
          <p:nvPr>
            <p:ph idx="1" type="body"/>
          </p:nvPr>
        </p:nvSpPr>
        <p:spPr>
          <a:xfrm>
            <a:off x="733625" y="939950"/>
            <a:ext cx="7669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5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ตัวอย่าง</a:t>
            </a:r>
            <a:r>
              <a:rPr lang="th" sz="25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การประกาศแบบ public , private</a:t>
            </a:r>
            <a:endParaRPr sz="25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32" name="Google Shape;2032;g5b32d1a6b0_2_68"/>
          <p:cNvSpPr txBox="1"/>
          <p:nvPr>
            <p:ph type="title"/>
          </p:nvPr>
        </p:nvSpPr>
        <p:spPr>
          <a:xfrm>
            <a:off x="892944" y="1293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4800"/>
              <a:t>Struct</a:t>
            </a:r>
            <a:endParaRPr sz="52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33" name="Google Shape;2033;g5b32d1a6b0_2_68"/>
          <p:cNvSpPr txBox="1"/>
          <p:nvPr/>
        </p:nvSpPr>
        <p:spPr>
          <a:xfrm>
            <a:off x="733625" y="1590950"/>
            <a:ext cx="33000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แบบ public</a:t>
            </a:r>
            <a:endParaRPr sz="16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type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Customer</a:t>
            </a: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 struct {</a:t>
            </a:r>
            <a:endParaRPr sz="16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  string</a:t>
            </a:r>
            <a:endParaRPr sz="16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Code</a:t>
            </a: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  int</a:t>
            </a:r>
            <a:endParaRPr sz="16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Price</a:t>
            </a: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 float64</a:t>
            </a:r>
            <a:endParaRPr sz="16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16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4" name="Google Shape;2034;g5b32d1a6b0_2_68"/>
          <p:cNvSpPr txBox="1"/>
          <p:nvPr/>
        </p:nvSpPr>
        <p:spPr>
          <a:xfrm>
            <a:off x="4282825" y="1511375"/>
            <a:ext cx="29985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latin typeface="Thonburi"/>
                <a:ea typeface="Thonburi"/>
                <a:cs typeface="Thonburi"/>
                <a:sym typeface="Thonburi"/>
              </a:rPr>
              <a:t>แบบ private</a:t>
            </a:r>
            <a:endParaRPr sz="16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type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student</a:t>
            </a: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struct {</a:t>
            </a:r>
            <a:endParaRPr sz="16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string</a:t>
            </a:r>
            <a:endParaRPr sz="16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code</a:t>
            </a: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int</a:t>
            </a:r>
            <a:endParaRPr sz="16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gpa</a:t>
            </a: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     float64</a:t>
            </a:r>
            <a:endParaRPr sz="16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    status</a:t>
            </a: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   bool</a:t>
            </a:r>
            <a:endParaRPr sz="16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6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1600"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5b32d1a6b0_2_78"/>
          <p:cNvSpPr txBox="1"/>
          <p:nvPr>
            <p:ph idx="1" type="body"/>
          </p:nvPr>
        </p:nvSpPr>
        <p:spPr>
          <a:xfrm>
            <a:off x="733625" y="939950"/>
            <a:ext cx="7669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5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ตัวอย่าง</a:t>
            </a:r>
            <a:r>
              <a:rPr lang="th" sz="25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การใช้ struct tag</a:t>
            </a:r>
            <a:endParaRPr sz="25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type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example3</a:t>
            </a: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struct {</a:t>
            </a:r>
            <a:endParaRPr sz="16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Flag</a:t>
            </a: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bool    </a:t>
            </a:r>
            <a:r>
              <a:rPr lang="th" sz="1600">
                <a:solidFill>
                  <a:srgbClr val="CC0000"/>
                </a:solidFill>
                <a:latin typeface="Thonburi"/>
                <a:ea typeface="Thonburi"/>
                <a:cs typeface="Thonburi"/>
                <a:sym typeface="Thonburi"/>
              </a:rPr>
              <a:t>`json:"flag"`</a:t>
            </a:r>
            <a:endParaRPr sz="1600">
              <a:solidFill>
                <a:srgbClr val="CC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Counter</a:t>
            </a: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int16   </a:t>
            </a:r>
            <a:r>
              <a:rPr lang="th" sz="1600">
                <a:solidFill>
                  <a:srgbClr val="CC0000"/>
                </a:solidFill>
                <a:latin typeface="Thonburi"/>
                <a:ea typeface="Thonburi"/>
                <a:cs typeface="Thonburi"/>
                <a:sym typeface="Thonburi"/>
              </a:rPr>
              <a:t>`json:"counter"`</a:t>
            </a:r>
            <a:endParaRPr sz="1600">
              <a:solidFill>
                <a:srgbClr val="CC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</a:t>
            </a:r>
            <a:r>
              <a:rPr lang="th" sz="16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Pi</a:t>
            </a: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   float32 </a:t>
            </a:r>
            <a:r>
              <a:rPr lang="th" sz="1600">
                <a:solidFill>
                  <a:srgbClr val="A61C00"/>
                </a:solidFill>
                <a:latin typeface="Thonburi"/>
                <a:ea typeface="Thonburi"/>
                <a:cs typeface="Thonburi"/>
                <a:sym typeface="Thonburi"/>
              </a:rPr>
              <a:t>`json:"pi"`</a:t>
            </a:r>
            <a:endParaRPr sz="1600">
              <a:solidFill>
                <a:srgbClr val="A61C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16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40" name="Google Shape;2040;g5b32d1a6b0_2_78"/>
          <p:cNvSpPr txBox="1"/>
          <p:nvPr>
            <p:ph type="title"/>
          </p:nvPr>
        </p:nvSpPr>
        <p:spPr>
          <a:xfrm>
            <a:off x="892944" y="1293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4800"/>
              <a:t>Struct</a:t>
            </a:r>
            <a:endParaRPr sz="5200"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23"/>
          <p:cNvSpPr txBox="1"/>
          <p:nvPr>
            <p:ph type="title"/>
          </p:nvPr>
        </p:nvSpPr>
        <p:spPr>
          <a:xfrm>
            <a:off x="892950" y="1385172"/>
            <a:ext cx="7358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96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 sz="96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24"/>
          <p:cNvSpPr txBox="1"/>
          <p:nvPr>
            <p:ph type="title"/>
          </p:nvPr>
        </p:nvSpPr>
        <p:spPr>
          <a:xfrm>
            <a:off x="816769" y="2468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Array</a:t>
            </a:r>
            <a:endParaRPr>
              <a:solidFill>
                <a:srgbClr val="F55D4B"/>
              </a:solidFill>
            </a:endParaRPr>
          </a:p>
        </p:txBody>
      </p:sp>
      <p:sp>
        <p:nvSpPr>
          <p:cNvPr id="2051" name="Google Shape;2051;p24"/>
          <p:cNvSpPr txBox="1"/>
          <p:nvPr/>
        </p:nvSpPr>
        <p:spPr>
          <a:xfrm>
            <a:off x="938578" y="1276450"/>
            <a:ext cx="3289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var fruits [5]string</a:t>
            </a:r>
            <a:endParaRPr b="0" i="0" sz="9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grpSp>
        <p:nvGrpSpPr>
          <p:cNvPr id="2052" name="Google Shape;2052;p24"/>
          <p:cNvGrpSpPr/>
          <p:nvPr/>
        </p:nvGrpSpPr>
        <p:grpSpPr>
          <a:xfrm>
            <a:off x="4571990" y="1276448"/>
            <a:ext cx="2796158" cy="589996"/>
            <a:chOff x="0" y="0"/>
            <a:chExt cx="3976900" cy="1118900"/>
          </a:xfrm>
        </p:grpSpPr>
        <p:sp>
          <p:nvSpPr>
            <p:cNvPr id="2053" name="Google Shape;2053;p24"/>
            <p:cNvSpPr/>
            <p:nvPr/>
          </p:nvSpPr>
          <p:spPr>
            <a:xfrm>
              <a:off x="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7874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7874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15875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15875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23749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23749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31750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31750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3" name="Google Shape;2063;p24"/>
          <p:cNvSpPr txBox="1"/>
          <p:nvPr/>
        </p:nvSpPr>
        <p:spPr>
          <a:xfrm>
            <a:off x="1090976" y="2302138"/>
            <a:ext cx="3289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fruits[0] = “Apple”</a:t>
            </a:r>
            <a:endParaRPr b="0" i="0" sz="25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</a:pPr>
            <a:r>
              <a:rPr lang="th" sz="25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fruits[1] = “Orange”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</p:txBody>
      </p:sp>
      <p:grpSp>
        <p:nvGrpSpPr>
          <p:cNvPr id="2064" name="Google Shape;2064;p24"/>
          <p:cNvGrpSpPr/>
          <p:nvPr/>
        </p:nvGrpSpPr>
        <p:grpSpPr>
          <a:xfrm>
            <a:off x="3039965" y="4318123"/>
            <a:ext cx="2796158" cy="589996"/>
            <a:chOff x="0" y="0"/>
            <a:chExt cx="3976900" cy="1118900"/>
          </a:xfrm>
        </p:grpSpPr>
        <p:sp>
          <p:nvSpPr>
            <p:cNvPr id="2065" name="Google Shape;2065;p24"/>
            <p:cNvSpPr/>
            <p:nvPr/>
          </p:nvSpPr>
          <p:spPr>
            <a:xfrm>
              <a:off x="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7874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7874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15875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15875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23749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23749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31750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31750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5" name="Google Shape;2075;p24"/>
          <p:cNvGrpSpPr/>
          <p:nvPr/>
        </p:nvGrpSpPr>
        <p:grpSpPr>
          <a:xfrm>
            <a:off x="4182736" y="3069072"/>
            <a:ext cx="2796158" cy="295341"/>
            <a:chOff x="1765300" y="0"/>
            <a:chExt cx="3976900" cy="560100"/>
          </a:xfrm>
        </p:grpSpPr>
        <p:sp>
          <p:nvSpPr>
            <p:cNvPr id="2076" name="Google Shape;2076;p24"/>
            <p:cNvSpPr/>
            <p:nvPr/>
          </p:nvSpPr>
          <p:spPr>
            <a:xfrm>
              <a:off x="17653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25654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33528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41529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49403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1" name="Google Shape;2081;p24"/>
          <p:cNvCxnSpPr>
            <a:stCxn id="2065" idx="0"/>
            <a:endCxn id="2076" idx="1"/>
          </p:cNvCxnSpPr>
          <p:nvPr/>
        </p:nvCxnSpPr>
        <p:spPr>
          <a:xfrm rot="-5400000">
            <a:off x="3201723" y="3336973"/>
            <a:ext cx="1101300" cy="86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82" name="Google Shape;2082;p24"/>
          <p:cNvGrpSpPr/>
          <p:nvPr/>
        </p:nvGrpSpPr>
        <p:grpSpPr>
          <a:xfrm>
            <a:off x="4405311" y="3693597"/>
            <a:ext cx="3359875" cy="295341"/>
            <a:chOff x="4405311" y="3693597"/>
            <a:chExt cx="3359875" cy="295341"/>
          </a:xfrm>
        </p:grpSpPr>
        <p:grpSp>
          <p:nvGrpSpPr>
            <p:cNvPr id="2083" name="Google Shape;2083;p24"/>
            <p:cNvGrpSpPr/>
            <p:nvPr/>
          </p:nvGrpSpPr>
          <p:grpSpPr>
            <a:xfrm>
              <a:off x="4405311" y="3693597"/>
              <a:ext cx="2796158" cy="295341"/>
              <a:chOff x="1765300" y="0"/>
              <a:chExt cx="3976900" cy="560100"/>
            </a:xfrm>
          </p:grpSpPr>
          <p:sp>
            <p:nvSpPr>
              <p:cNvPr id="2084" name="Google Shape;2084;p24"/>
              <p:cNvSpPr/>
              <p:nvPr/>
            </p:nvSpPr>
            <p:spPr>
              <a:xfrm>
                <a:off x="1765300" y="0"/>
                <a:ext cx="801900" cy="5601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2750" lIns="32750" spcFirstLastPara="1" rIns="32750" wrap="square" tIns="327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"/>
                  <a:buNone/>
                </a:pPr>
                <a:r>
                  <a:rPr lang="th">
                    <a:latin typeface="Helvetica Neue"/>
                    <a:ea typeface="Helvetica Neue"/>
                    <a:cs typeface="Helvetica Neue"/>
                    <a:sym typeface="Helvetica Neue"/>
                  </a:rPr>
                  <a:t>O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85;p24"/>
              <p:cNvSpPr/>
              <p:nvPr/>
            </p:nvSpPr>
            <p:spPr>
              <a:xfrm>
                <a:off x="2565400" y="0"/>
                <a:ext cx="801900" cy="5601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2750" lIns="32750" spcFirstLastPara="1" rIns="32750" wrap="square" tIns="327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"/>
                  <a:buNone/>
                </a:pPr>
                <a:r>
                  <a:rPr lang="th">
                    <a:latin typeface="Helvetica Neue"/>
                    <a:ea typeface="Helvetica Neue"/>
                    <a:cs typeface="Helvetica Neue"/>
                    <a:sym typeface="Helvetica Neue"/>
                  </a:rPr>
                  <a:t>r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24"/>
              <p:cNvSpPr/>
              <p:nvPr/>
            </p:nvSpPr>
            <p:spPr>
              <a:xfrm>
                <a:off x="3352800" y="0"/>
                <a:ext cx="801900" cy="5601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2750" lIns="32750" spcFirstLastPara="1" rIns="32750" wrap="square" tIns="327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"/>
                  <a:buNone/>
                </a:pPr>
                <a:r>
                  <a:rPr lang="th">
                    <a:latin typeface="Helvetica Neue"/>
                    <a:ea typeface="Helvetica Neue"/>
                    <a:cs typeface="Helvetica Neue"/>
                    <a:sym typeface="Helvetica Neue"/>
                  </a:rPr>
                  <a:t>a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4152900" y="0"/>
                <a:ext cx="801900" cy="5601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2750" lIns="32750" spcFirstLastPara="1" rIns="32750" wrap="square" tIns="327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"/>
                  <a:buNone/>
                </a:pPr>
                <a:r>
                  <a:rPr lang="th">
                    <a:latin typeface="Helvetica Neue"/>
                    <a:ea typeface="Helvetica Neue"/>
                    <a:cs typeface="Helvetica Neue"/>
                    <a:sym typeface="Helvetica Neue"/>
                  </a:rPr>
                  <a:t>n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4940300" y="0"/>
                <a:ext cx="801900" cy="5601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32750" lIns="32750" spcFirstLastPara="1" rIns="32750" wrap="square" tIns="327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"/>
                  <a:buNone/>
                </a:pPr>
                <a:r>
                  <a:rPr lang="th">
                    <a:latin typeface="Helvetica Neue"/>
                    <a:ea typeface="Helvetica Neue"/>
                    <a:cs typeface="Helvetica Neue"/>
                    <a:sym typeface="Helvetica Neue"/>
                  </a:rPr>
                  <a:t>g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9" name="Google Shape;2089;p24"/>
            <p:cNvSpPr/>
            <p:nvPr/>
          </p:nvSpPr>
          <p:spPr>
            <a:xfrm>
              <a:off x="7201486" y="3693597"/>
              <a:ext cx="563700" cy="295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90" name="Google Shape;2090;p24"/>
          <p:cNvCxnSpPr>
            <a:stCxn id="2067" idx="0"/>
            <a:endCxn id="2084" idx="1"/>
          </p:cNvCxnSpPr>
          <p:nvPr/>
        </p:nvCxnSpPr>
        <p:spPr>
          <a:xfrm rot="-5400000">
            <a:off x="3901894" y="3814723"/>
            <a:ext cx="477000" cy="529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26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Slices</a:t>
            </a:r>
            <a:endParaRPr>
              <a:solidFill>
                <a:srgbClr val="F55D4B"/>
              </a:solidFill>
            </a:endParaRPr>
          </a:p>
        </p:txBody>
      </p:sp>
      <p:sp>
        <p:nvSpPr>
          <p:cNvPr id="2096" name="Google Shape;2096;p26"/>
          <p:cNvSpPr txBox="1"/>
          <p:nvPr/>
        </p:nvSpPr>
        <p:spPr>
          <a:xfrm>
            <a:off x="1647676" y="1371900"/>
            <a:ext cx="5374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25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number</a:t>
            </a: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:= make([]string,5,8)</a:t>
            </a:r>
            <a:endParaRPr b="0" i="0" sz="9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grpSp>
        <p:nvGrpSpPr>
          <p:cNvPr id="2097" name="Google Shape;2097;p26"/>
          <p:cNvGrpSpPr/>
          <p:nvPr/>
        </p:nvGrpSpPr>
        <p:grpSpPr>
          <a:xfrm>
            <a:off x="2798863" y="3401858"/>
            <a:ext cx="4465951" cy="589996"/>
            <a:chOff x="0" y="0"/>
            <a:chExt cx="6351800" cy="1118900"/>
          </a:xfrm>
        </p:grpSpPr>
        <p:sp>
          <p:nvSpPr>
            <p:cNvPr id="2098" name="Google Shape;2098;p26"/>
            <p:cNvSpPr/>
            <p:nvPr/>
          </p:nvSpPr>
          <p:spPr>
            <a:xfrm>
              <a:off x="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6"/>
            <p:cNvSpPr/>
            <p:nvPr/>
          </p:nvSpPr>
          <p:spPr>
            <a:xfrm>
              <a:off x="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6"/>
            <p:cNvSpPr/>
            <p:nvPr/>
          </p:nvSpPr>
          <p:spPr>
            <a:xfrm>
              <a:off x="7874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7874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6"/>
            <p:cNvSpPr/>
            <p:nvPr/>
          </p:nvSpPr>
          <p:spPr>
            <a:xfrm>
              <a:off x="15875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6"/>
            <p:cNvSpPr/>
            <p:nvPr/>
          </p:nvSpPr>
          <p:spPr>
            <a:xfrm>
              <a:off x="15875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6"/>
            <p:cNvSpPr/>
            <p:nvPr/>
          </p:nvSpPr>
          <p:spPr>
            <a:xfrm>
              <a:off x="23749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6"/>
            <p:cNvSpPr/>
            <p:nvPr/>
          </p:nvSpPr>
          <p:spPr>
            <a:xfrm>
              <a:off x="23749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31750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31750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lang="th"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39624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39624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47498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47498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55499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55499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114" name="Google Shape;2114;p26"/>
          <p:cNvSpPr txBox="1"/>
          <p:nvPr/>
        </p:nvSpPr>
        <p:spPr>
          <a:xfrm>
            <a:off x="3619917" y="4131115"/>
            <a:ext cx="6717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th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length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5" name="Google Shape;2115;p26"/>
          <p:cNvGrpSpPr/>
          <p:nvPr/>
        </p:nvGrpSpPr>
        <p:grpSpPr>
          <a:xfrm>
            <a:off x="2021981" y="2370479"/>
            <a:ext cx="1646503" cy="877954"/>
            <a:chOff x="0" y="0"/>
            <a:chExt cx="2341776" cy="1665000"/>
          </a:xfrm>
        </p:grpSpPr>
        <p:sp>
          <p:nvSpPr>
            <p:cNvPr id="2116" name="Google Shape;2116;p26"/>
            <p:cNvSpPr/>
            <p:nvPr/>
          </p:nvSpPr>
          <p:spPr>
            <a:xfrm>
              <a:off x="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0" y="11049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6"/>
            <p:cNvSpPr txBox="1"/>
            <p:nvPr/>
          </p:nvSpPr>
          <p:spPr>
            <a:xfrm>
              <a:off x="1078819" y="608186"/>
              <a:ext cx="955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b="0" i="0" lang="th" sz="1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length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6"/>
            <p:cNvSpPr txBox="1"/>
            <p:nvPr/>
          </p:nvSpPr>
          <p:spPr>
            <a:xfrm>
              <a:off x="1076076" y="1154286"/>
              <a:ext cx="12657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b="0" i="0" lang="th" sz="1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capacity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1" name="Google Shape;2121;p26"/>
          <p:cNvSpPr txBox="1"/>
          <p:nvPr/>
        </p:nvSpPr>
        <p:spPr>
          <a:xfrm>
            <a:off x="4260925" y="4345427"/>
            <a:ext cx="889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th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capacity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2" name="Google Shape;2122;p26"/>
          <p:cNvCxnSpPr/>
          <p:nvPr/>
        </p:nvCxnSpPr>
        <p:spPr>
          <a:xfrm>
            <a:off x="2821781" y="4271966"/>
            <a:ext cx="678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3" name="Google Shape;2123;p26"/>
          <p:cNvCxnSpPr/>
          <p:nvPr/>
        </p:nvCxnSpPr>
        <p:spPr>
          <a:xfrm>
            <a:off x="4411266" y="4271966"/>
            <a:ext cx="1074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4" name="Google Shape;2124;p26"/>
          <p:cNvCxnSpPr/>
          <p:nvPr/>
        </p:nvCxnSpPr>
        <p:spPr>
          <a:xfrm>
            <a:off x="2830711" y="4487168"/>
            <a:ext cx="131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5" name="Google Shape;2125;p26"/>
          <p:cNvCxnSpPr/>
          <p:nvPr/>
        </p:nvCxnSpPr>
        <p:spPr>
          <a:xfrm>
            <a:off x="5270039" y="4487168"/>
            <a:ext cx="1988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27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Slices</a:t>
            </a:r>
            <a:endParaRPr>
              <a:solidFill>
                <a:srgbClr val="F55D4B"/>
              </a:solidFill>
            </a:endParaRPr>
          </a:p>
        </p:txBody>
      </p:sp>
      <p:sp>
        <p:nvSpPr>
          <p:cNvPr id="2131" name="Google Shape;2131;p27"/>
          <p:cNvSpPr txBox="1"/>
          <p:nvPr/>
        </p:nvSpPr>
        <p:spPr>
          <a:xfrm>
            <a:off x="5292577" y="2193688"/>
            <a:ext cx="46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secondSet</a:t>
            </a:r>
            <a:r>
              <a:rPr b="0" i="0" lang="th" sz="18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:= </a:t>
            </a:r>
            <a:r>
              <a:rPr b="0" i="0" lang="th" sz="18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number</a:t>
            </a:r>
            <a:r>
              <a:rPr b="0" i="0" lang="th" sz="18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[2:5]</a:t>
            </a:r>
            <a:endParaRPr b="0" i="0" sz="18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32" name="Google Shape;2132;p27"/>
          <p:cNvPicPr preferRelativeResize="0"/>
          <p:nvPr/>
        </p:nvPicPr>
        <p:blipFill rotWithShape="1">
          <a:blip r:embed="rId3">
            <a:alphaModFix/>
          </a:blip>
          <a:srcRect b="71720" l="0" r="0" t="0"/>
          <a:stretch/>
        </p:blipFill>
        <p:spPr>
          <a:xfrm>
            <a:off x="346700" y="2571750"/>
            <a:ext cx="4419600" cy="51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3" name="Google Shape;2133;p27"/>
          <p:cNvCxnSpPr>
            <a:stCxn id="2132" idx="3"/>
            <a:endCxn id="2134" idx="1"/>
          </p:cNvCxnSpPr>
          <p:nvPr/>
        </p:nvCxnSpPr>
        <p:spPr>
          <a:xfrm>
            <a:off x="4766300" y="2830337"/>
            <a:ext cx="217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34" name="Google Shape;2134;p27"/>
          <p:cNvPicPr preferRelativeResize="0"/>
          <p:nvPr/>
        </p:nvPicPr>
        <p:blipFill rotWithShape="1">
          <a:blip r:embed="rId3">
            <a:alphaModFix/>
          </a:blip>
          <a:srcRect b="7592" l="22553" r="43948" t="69947"/>
          <a:stretch/>
        </p:blipFill>
        <p:spPr>
          <a:xfrm>
            <a:off x="6938500" y="2624975"/>
            <a:ext cx="1480476" cy="4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27"/>
          <p:cNvPicPr preferRelativeResize="0"/>
          <p:nvPr/>
        </p:nvPicPr>
        <p:blipFill rotWithShape="1">
          <a:blip r:embed="rId3">
            <a:alphaModFix/>
          </a:blip>
          <a:srcRect b="71720" l="54839" r="0" t="0"/>
          <a:stretch/>
        </p:blipFill>
        <p:spPr>
          <a:xfrm>
            <a:off x="6707925" y="1394175"/>
            <a:ext cx="1995925" cy="5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p27"/>
          <p:cNvPicPr preferRelativeResize="0"/>
          <p:nvPr/>
        </p:nvPicPr>
        <p:blipFill rotWithShape="1">
          <a:blip r:embed="rId3">
            <a:alphaModFix/>
          </a:blip>
          <a:srcRect b="71720" l="0" r="54841" t="0"/>
          <a:stretch/>
        </p:blipFill>
        <p:spPr>
          <a:xfrm>
            <a:off x="6474975" y="3749325"/>
            <a:ext cx="1995925" cy="51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7" name="Google Shape;2137;p27"/>
          <p:cNvCxnSpPr>
            <a:endCxn id="2136" idx="1"/>
          </p:cNvCxnSpPr>
          <p:nvPr/>
        </p:nvCxnSpPr>
        <p:spPr>
          <a:xfrm>
            <a:off x="4704975" y="3089012"/>
            <a:ext cx="17700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8" name="Google Shape;2138;p27"/>
          <p:cNvCxnSpPr>
            <a:endCxn id="2135" idx="1"/>
          </p:cNvCxnSpPr>
          <p:nvPr/>
        </p:nvCxnSpPr>
        <p:spPr>
          <a:xfrm flipH="1" rot="10800000">
            <a:off x="4766325" y="1652762"/>
            <a:ext cx="19416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9" name="Google Shape;2139;p27"/>
          <p:cNvSpPr txBox="1"/>
          <p:nvPr/>
        </p:nvSpPr>
        <p:spPr>
          <a:xfrm>
            <a:off x="6178738" y="983400"/>
            <a:ext cx="3000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firstSet</a:t>
            </a:r>
            <a:r>
              <a:rPr b="0" i="0" lang="th" sz="18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:= </a:t>
            </a:r>
            <a:r>
              <a:rPr b="0" i="0" lang="th" sz="18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number</a:t>
            </a:r>
            <a:r>
              <a:rPr b="0" i="0" lang="th" sz="18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[5:]</a:t>
            </a:r>
            <a:endParaRPr b="0" i="0" sz="1800" u="none" cap="none" strike="noStrike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40" name="Google Shape;2140;p27"/>
          <p:cNvSpPr txBox="1"/>
          <p:nvPr/>
        </p:nvSpPr>
        <p:spPr>
          <a:xfrm>
            <a:off x="6205875" y="3409925"/>
            <a:ext cx="3000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thirdSet</a:t>
            </a:r>
            <a:r>
              <a:rPr b="0" i="0" lang="th" sz="18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:= </a:t>
            </a:r>
            <a:r>
              <a:rPr b="0" i="0" lang="th" sz="18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number</a:t>
            </a:r>
            <a:r>
              <a:rPr b="0" i="0" lang="th" sz="18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[:4]</a:t>
            </a:r>
            <a:endParaRPr b="0" i="0" sz="1800" u="none" cap="none" strike="noStrike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41" name="Google Shape;2141;p27"/>
          <p:cNvSpPr txBox="1"/>
          <p:nvPr/>
        </p:nvSpPr>
        <p:spPr>
          <a:xfrm>
            <a:off x="1193775" y="1330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number</a:t>
            </a:r>
            <a:r>
              <a:rPr b="0" i="0" lang="th" sz="18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[start:end]</a:t>
            </a:r>
            <a:endParaRPr b="0" i="0" sz="1800" u="none" cap="none" strike="noStrike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start = index</a:t>
            </a:r>
            <a:endParaRPr b="0" i="0" sz="1800" u="none" cap="none" strike="noStrike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end = index </a:t>
            </a:r>
            <a:r>
              <a:rPr lang="th" sz="18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+ length</a:t>
            </a:r>
            <a:endParaRPr b="0" i="0" sz="1800" u="none" cap="none" strike="noStrike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28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Slices</a:t>
            </a:r>
            <a:endParaRPr>
              <a:solidFill>
                <a:srgbClr val="F55D4B"/>
              </a:solidFill>
            </a:endParaRPr>
          </a:p>
        </p:txBody>
      </p:sp>
      <p:sp>
        <p:nvSpPr>
          <p:cNvPr id="2147" name="Google Shape;2147;p28"/>
          <p:cNvSpPr txBox="1"/>
          <p:nvPr/>
        </p:nvSpPr>
        <p:spPr>
          <a:xfrm>
            <a:off x="1962457" y="2094800"/>
            <a:ext cx="5219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25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number</a:t>
            </a: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:= append(</a:t>
            </a:r>
            <a:r>
              <a:rPr b="0" i="0" lang="th" sz="25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number</a:t>
            </a: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, 4)</a:t>
            </a:r>
            <a:endParaRPr b="0" i="0" sz="9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48" name="Google Shape;2148;p28"/>
          <p:cNvSpPr txBox="1"/>
          <p:nvPr/>
        </p:nvSpPr>
        <p:spPr>
          <a:xfrm>
            <a:off x="676969" y="4233900"/>
            <a:ext cx="5219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copy(number3,number2)</a:t>
            </a:r>
            <a:endParaRPr b="0" i="0" sz="9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49" name="Google Shape;2149;p28"/>
          <p:cNvPicPr preferRelativeResize="0"/>
          <p:nvPr/>
        </p:nvPicPr>
        <p:blipFill rotWithShape="1">
          <a:blip r:embed="rId3">
            <a:alphaModFix/>
          </a:blip>
          <a:srcRect b="71720" l="0" r="44130" t="0"/>
          <a:stretch/>
        </p:blipFill>
        <p:spPr>
          <a:xfrm>
            <a:off x="346700" y="2571750"/>
            <a:ext cx="2469250" cy="51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0" name="Google Shape;2150;p28"/>
          <p:cNvCxnSpPr>
            <a:stCxn id="2151" idx="3"/>
          </p:cNvCxnSpPr>
          <p:nvPr/>
        </p:nvCxnSpPr>
        <p:spPr>
          <a:xfrm>
            <a:off x="3808025" y="2830338"/>
            <a:ext cx="1358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51" name="Google Shape;2151;p28"/>
          <p:cNvPicPr preferRelativeResize="0"/>
          <p:nvPr/>
        </p:nvPicPr>
        <p:blipFill rotWithShape="1">
          <a:blip r:embed="rId3">
            <a:alphaModFix/>
          </a:blip>
          <a:srcRect b="71721" l="55010" r="33592" t="3561"/>
          <a:stretch/>
        </p:blipFill>
        <p:spPr>
          <a:xfrm>
            <a:off x="3304350" y="2604325"/>
            <a:ext cx="503675" cy="4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p28"/>
          <p:cNvPicPr preferRelativeResize="0"/>
          <p:nvPr/>
        </p:nvPicPr>
        <p:blipFill rotWithShape="1">
          <a:blip r:embed="rId3">
            <a:alphaModFix/>
          </a:blip>
          <a:srcRect b="71720" l="0" r="33695" t="0"/>
          <a:stretch/>
        </p:blipFill>
        <p:spPr>
          <a:xfrm>
            <a:off x="5166425" y="2604325"/>
            <a:ext cx="2930400" cy="5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29"/>
          <p:cNvSpPr txBox="1"/>
          <p:nvPr>
            <p:ph type="title"/>
          </p:nvPr>
        </p:nvSpPr>
        <p:spPr>
          <a:xfrm>
            <a:off x="892944" y="1358922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th" sz="48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ความแตกต่างระหว่าง</a:t>
            </a:r>
            <a:endParaRPr b="0" sz="48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th" sz="48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Array กับ Slices</a:t>
            </a:r>
            <a:endParaRPr b="0" sz="48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b32d1a6b0_2_103"/>
          <p:cNvSpPr txBox="1"/>
          <p:nvPr>
            <p:ph type="title"/>
          </p:nvPr>
        </p:nvSpPr>
        <p:spPr>
          <a:xfrm>
            <a:off x="892950" y="1385172"/>
            <a:ext cx="7358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96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 sz="96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2"/>
          <p:cNvSpPr txBox="1"/>
          <p:nvPr>
            <p:ph type="title"/>
          </p:nvPr>
        </p:nvSpPr>
        <p:spPr>
          <a:xfrm>
            <a:off x="669727" y="401836"/>
            <a:ext cx="7804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th" sz="36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ต้นกำเนิดของ Golang</a:t>
            </a:r>
            <a:endParaRPr b="0" sz="3600"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grpSp>
        <p:nvGrpSpPr>
          <p:cNvPr id="1844" name="Google Shape;1844;p2"/>
          <p:cNvGrpSpPr/>
          <p:nvPr/>
        </p:nvGrpSpPr>
        <p:grpSpPr>
          <a:xfrm>
            <a:off x="1381250" y="3014600"/>
            <a:ext cx="5562675" cy="343500"/>
            <a:chOff x="1419425" y="1366000"/>
            <a:chExt cx="5562675" cy="343500"/>
          </a:xfrm>
        </p:grpSpPr>
        <p:sp>
          <p:nvSpPr>
            <p:cNvPr id="1845" name="Google Shape;1845;p2"/>
            <p:cNvSpPr/>
            <p:nvPr/>
          </p:nvSpPr>
          <p:spPr>
            <a:xfrm>
              <a:off x="1419425" y="1366000"/>
              <a:ext cx="1793400" cy="343500"/>
            </a:xfrm>
            <a:prstGeom prst="homePlate">
              <a:avLst>
                <a:gd fmla="val 50000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th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2007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3006725" y="1366000"/>
              <a:ext cx="1434600" cy="343500"/>
            </a:xfrm>
            <a:prstGeom prst="chevron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th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2008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4273300" y="1366000"/>
              <a:ext cx="1434600" cy="343500"/>
            </a:xfrm>
            <a:prstGeom prst="chevron">
              <a:avLst>
                <a:gd fmla="val 50000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th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2009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7500" y="1366000"/>
              <a:ext cx="1434600" cy="3435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th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2010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9" name="Google Shape;1849;p2"/>
          <p:cNvSpPr/>
          <p:nvPr/>
        </p:nvSpPr>
        <p:spPr>
          <a:xfrm>
            <a:off x="595250" y="3396025"/>
            <a:ext cx="2968500" cy="1632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</a:t>
            </a:r>
            <a:r>
              <a:rPr b="0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</a:t>
            </a:r>
            <a:r>
              <a:rPr b="0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br>
              <a:rPr b="0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Robert Griesemer,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 Pike</a:t>
            </a:r>
            <a:r>
              <a:rPr b="0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 Thompson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part-time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2"/>
          <p:cNvSpPr/>
          <p:nvPr/>
        </p:nvSpPr>
        <p:spPr>
          <a:xfrm>
            <a:off x="3746750" y="3358100"/>
            <a:ext cx="2564100" cy="1129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</a:t>
            </a:r>
            <a:r>
              <a:rPr b="0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became a public </a:t>
            </a:r>
            <a:br>
              <a:rPr b="0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</a:t>
            </a:r>
            <a:r>
              <a:rPr b="0" i="0" lang="th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2"/>
          <p:cNvSpPr/>
          <p:nvPr/>
        </p:nvSpPr>
        <p:spPr>
          <a:xfrm>
            <a:off x="2313000" y="1462963"/>
            <a:ext cx="2259000" cy="1480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lot of others people help to bring go </a:t>
            </a:r>
            <a:r>
              <a:rPr b="1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b="0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2"/>
          <p:cNvSpPr/>
          <p:nvPr/>
        </p:nvSpPr>
        <p:spPr>
          <a:xfrm>
            <a:off x="5211950" y="1465325"/>
            <a:ext cx="2259000" cy="1480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Starts to have </a:t>
            </a:r>
            <a:r>
              <a:rPr b="1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adoption </a:t>
            </a:r>
            <a:r>
              <a:rPr b="0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other programmers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31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Map</a:t>
            </a:r>
            <a:endParaRPr>
              <a:solidFill>
                <a:srgbClr val="F55D4B"/>
              </a:solidFill>
            </a:endParaRPr>
          </a:p>
        </p:txBody>
      </p:sp>
      <p:sp>
        <p:nvSpPr>
          <p:cNvPr id="2168" name="Google Shape;2168;p31"/>
          <p:cNvSpPr txBox="1"/>
          <p:nvPr/>
        </p:nvSpPr>
        <p:spPr>
          <a:xfrm>
            <a:off x="126975" y="1524525"/>
            <a:ext cx="5698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25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users</a:t>
            </a: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:= make(map[string]user)</a:t>
            </a:r>
            <a:endParaRPr b="0" i="0" sz="9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69" name="Google Shape;2169;p31"/>
          <p:cNvSpPr txBox="1"/>
          <p:nvPr/>
        </p:nvSpPr>
        <p:spPr>
          <a:xfrm>
            <a:off x="706800" y="2078600"/>
            <a:ext cx="40185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18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users</a:t>
            </a:r>
            <a:r>
              <a:rPr b="0" i="0" lang="th" sz="18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[“1150”] = User{</a:t>
            </a:r>
            <a:endParaRPr b="0" i="0" sz="18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18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	Name: “Sander”</a:t>
            </a:r>
            <a:endParaRPr b="0" i="0" sz="18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18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1800" u="none" cap="none" strike="noStrike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users</a:t>
            </a:r>
            <a:r>
              <a:rPr b="0" i="0" lang="th" sz="18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[“1112”] = User{</a:t>
            </a:r>
            <a:endParaRPr b="0" i="0" sz="18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18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	Name: “MacDonald”</a:t>
            </a:r>
            <a:endParaRPr b="0" i="0" sz="18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18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70" name="Google Shape;21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200" y="2491125"/>
            <a:ext cx="4517525" cy="19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32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</a:pPr>
            <a:r>
              <a:rPr lang="th" sz="5200">
                <a:solidFill>
                  <a:srgbClr val="F55D4B"/>
                </a:solidFill>
              </a:rPr>
              <a:t>Map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2176" name="Google Shape;2176;p32"/>
          <p:cNvSpPr txBox="1"/>
          <p:nvPr/>
        </p:nvSpPr>
        <p:spPr>
          <a:xfrm>
            <a:off x="420527" y="2576025"/>
            <a:ext cx="3888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delete(users,”1150”)</a:t>
            </a:r>
            <a:endParaRPr b="0" i="0" sz="9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77" name="Google Shape;21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875" y="1319125"/>
            <a:ext cx="2652298" cy="1147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8" name="Google Shape;2178;p32"/>
          <p:cNvGrpSpPr/>
          <p:nvPr/>
        </p:nvGrpSpPr>
        <p:grpSpPr>
          <a:xfrm>
            <a:off x="2866754" y="3005057"/>
            <a:ext cx="2548537" cy="775492"/>
            <a:chOff x="2763000" y="3475325"/>
            <a:chExt cx="3618025" cy="1100925"/>
          </a:xfrm>
        </p:grpSpPr>
        <p:pic>
          <p:nvPicPr>
            <p:cNvPr id="2179" name="Google Shape;2179;p32"/>
            <p:cNvPicPr preferRelativeResize="0"/>
            <p:nvPr/>
          </p:nvPicPr>
          <p:blipFill rotWithShape="1">
            <a:blip r:embed="rId3">
              <a:alphaModFix/>
            </a:blip>
            <a:srcRect b="50191" l="0" r="0" t="0"/>
            <a:stretch/>
          </p:blipFill>
          <p:spPr>
            <a:xfrm>
              <a:off x="2763000" y="3475325"/>
              <a:ext cx="3618000" cy="77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0" name="Google Shape;2180;p32"/>
            <p:cNvPicPr preferRelativeResize="0"/>
            <p:nvPr/>
          </p:nvPicPr>
          <p:blipFill rotWithShape="1">
            <a:blip r:embed="rId3">
              <a:alphaModFix/>
            </a:blip>
            <a:srcRect b="3100" l="0" r="0" t="72039"/>
            <a:stretch/>
          </p:blipFill>
          <p:spPr>
            <a:xfrm>
              <a:off x="2763025" y="4187050"/>
              <a:ext cx="3618000" cy="389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81" name="Google Shape;2181;p32"/>
          <p:cNvCxnSpPr>
            <a:stCxn id="2177" idx="2"/>
          </p:cNvCxnSpPr>
          <p:nvPr/>
        </p:nvCxnSpPr>
        <p:spPr>
          <a:xfrm>
            <a:off x="4141024" y="2466750"/>
            <a:ext cx="18000" cy="5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2" name="Google Shape;2182;p32"/>
          <p:cNvSpPr txBox="1"/>
          <p:nvPr/>
        </p:nvSpPr>
        <p:spPr>
          <a:xfrm>
            <a:off x="-28528" y="3931475"/>
            <a:ext cx="5585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user, ok := users[“1150”] </a:t>
            </a:r>
            <a:endParaRPr b="0" i="0" sz="9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3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</a:rPr>
              <a:t>Map</a:t>
            </a:r>
            <a:endParaRPr>
              <a:solidFill>
                <a:srgbClr val="F55D4B"/>
              </a:solidFill>
            </a:endParaRPr>
          </a:p>
        </p:txBody>
      </p:sp>
      <p:sp>
        <p:nvSpPr>
          <p:cNvPr id="2188" name="Google Shape;2188;p33"/>
          <p:cNvSpPr txBox="1"/>
          <p:nvPr/>
        </p:nvSpPr>
        <p:spPr>
          <a:xfrm>
            <a:off x="1859429" y="3630975"/>
            <a:ext cx="5425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b="0"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Map จะไม่เรียงลำดับเหมือนกันทุกครั้ง</a:t>
            </a:r>
            <a:endParaRPr b="0" i="0" sz="9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89" name="Google Shape;2189;p33"/>
          <p:cNvPicPr preferRelativeResize="0"/>
          <p:nvPr/>
        </p:nvPicPr>
        <p:blipFill rotWithShape="1">
          <a:blip r:embed="rId3">
            <a:alphaModFix/>
          </a:blip>
          <a:srcRect b="0" l="4153" r="4161" t="0"/>
          <a:stretch/>
        </p:blipFill>
        <p:spPr>
          <a:xfrm>
            <a:off x="518925" y="1774675"/>
            <a:ext cx="8104452" cy="15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5b32d1a6b0_2_107"/>
          <p:cNvSpPr txBox="1"/>
          <p:nvPr>
            <p:ph type="title"/>
          </p:nvPr>
        </p:nvSpPr>
        <p:spPr>
          <a:xfrm>
            <a:off x="892950" y="1385172"/>
            <a:ext cx="7358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96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 sz="96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35"/>
          <p:cNvSpPr txBox="1"/>
          <p:nvPr>
            <p:ph type="title"/>
          </p:nvPr>
        </p:nvSpPr>
        <p:spPr>
          <a:xfrm>
            <a:off x="892975" y="314873"/>
            <a:ext cx="7358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th" sz="4800"/>
              <a:t>Function</a:t>
            </a:r>
            <a:endParaRPr sz="4800"/>
          </a:p>
        </p:txBody>
      </p:sp>
      <p:sp>
        <p:nvSpPr>
          <p:cNvPr id="2200" name="Google Shape;2200;p35"/>
          <p:cNvSpPr/>
          <p:nvPr/>
        </p:nvSpPr>
        <p:spPr>
          <a:xfrm>
            <a:off x="3060150" y="1648375"/>
            <a:ext cx="2785500" cy="23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1" name="Google Shape;2201;p35"/>
          <p:cNvCxnSpPr/>
          <p:nvPr/>
        </p:nvCxnSpPr>
        <p:spPr>
          <a:xfrm flipH="1" rot="10800000">
            <a:off x="1076025" y="2037700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2" name="Google Shape;2202;p35"/>
          <p:cNvCxnSpPr/>
          <p:nvPr/>
        </p:nvCxnSpPr>
        <p:spPr>
          <a:xfrm flipH="1" rot="10800000">
            <a:off x="1076025" y="3273750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3" name="Google Shape;2203;p35"/>
          <p:cNvCxnSpPr/>
          <p:nvPr/>
        </p:nvCxnSpPr>
        <p:spPr>
          <a:xfrm flipH="1" rot="10800000">
            <a:off x="5845650" y="2724500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4" name="Google Shape;2204;p35"/>
          <p:cNvSpPr txBox="1"/>
          <p:nvPr/>
        </p:nvSpPr>
        <p:spPr>
          <a:xfrm>
            <a:off x="1450050" y="11356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05" name="Google Shape;2205;p35"/>
          <p:cNvSpPr txBox="1"/>
          <p:nvPr/>
        </p:nvSpPr>
        <p:spPr>
          <a:xfrm>
            <a:off x="6120175" y="12041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06" name="Google Shape;2206;p35"/>
          <p:cNvSpPr txBox="1"/>
          <p:nvPr/>
        </p:nvSpPr>
        <p:spPr>
          <a:xfrm>
            <a:off x="1816250" y="1599050"/>
            <a:ext cx="969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a: 2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07" name="Google Shape;2207;p35"/>
          <p:cNvSpPr txBox="1"/>
          <p:nvPr/>
        </p:nvSpPr>
        <p:spPr>
          <a:xfrm>
            <a:off x="1804875" y="2842725"/>
            <a:ext cx="759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b: 3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08" name="Google Shape;2208;p35"/>
          <p:cNvSpPr txBox="1"/>
          <p:nvPr/>
        </p:nvSpPr>
        <p:spPr>
          <a:xfrm>
            <a:off x="6169750" y="2315400"/>
            <a:ext cx="969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c: 5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36"/>
          <p:cNvSpPr txBox="1"/>
          <p:nvPr>
            <p:ph type="title"/>
          </p:nvPr>
        </p:nvSpPr>
        <p:spPr>
          <a:xfrm>
            <a:off x="892975" y="314873"/>
            <a:ext cx="7358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th" sz="4800"/>
              <a:t>Function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214" name="Google Shape;2214;p36"/>
          <p:cNvSpPr/>
          <p:nvPr/>
        </p:nvSpPr>
        <p:spPr>
          <a:xfrm>
            <a:off x="3060150" y="1648375"/>
            <a:ext cx="2785500" cy="23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getDateTime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5" name="Google Shape;2215;p36"/>
          <p:cNvCxnSpPr/>
          <p:nvPr/>
        </p:nvCxnSpPr>
        <p:spPr>
          <a:xfrm flipH="1" rot="10800000">
            <a:off x="1076025" y="2650325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6" name="Google Shape;2216;p36"/>
          <p:cNvCxnSpPr/>
          <p:nvPr/>
        </p:nvCxnSpPr>
        <p:spPr>
          <a:xfrm flipH="1" rot="10800000">
            <a:off x="5845650" y="2419700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7" name="Google Shape;2217;p36"/>
          <p:cNvSpPr txBox="1"/>
          <p:nvPr/>
        </p:nvSpPr>
        <p:spPr>
          <a:xfrm>
            <a:off x="1450050" y="11356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18" name="Google Shape;2218;p36"/>
          <p:cNvSpPr txBox="1"/>
          <p:nvPr/>
        </p:nvSpPr>
        <p:spPr>
          <a:xfrm>
            <a:off x="6120175" y="12041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19" name="Google Shape;2219;p36"/>
          <p:cNvSpPr txBox="1"/>
          <p:nvPr/>
        </p:nvSpPr>
        <p:spPr>
          <a:xfrm>
            <a:off x="1067925" y="2295500"/>
            <a:ext cx="2213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date: “2019-10-04”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20" name="Google Shape;2220;p36"/>
          <p:cNvSpPr txBox="1"/>
          <p:nvPr/>
        </p:nvSpPr>
        <p:spPr>
          <a:xfrm>
            <a:off x="6169750" y="2010600"/>
            <a:ext cx="2301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dateTime: DateTime{}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221" name="Google Shape;2221;p36"/>
          <p:cNvCxnSpPr/>
          <p:nvPr/>
        </p:nvCxnSpPr>
        <p:spPr>
          <a:xfrm flipH="1" rot="10800000">
            <a:off x="5845650" y="3052775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2" name="Google Shape;2222;p36"/>
          <p:cNvSpPr txBox="1"/>
          <p:nvPr/>
        </p:nvSpPr>
        <p:spPr>
          <a:xfrm>
            <a:off x="6200275" y="2697950"/>
            <a:ext cx="1255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error: nil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/>
          <p:nvPr>
            <p:ph type="title"/>
          </p:nvPr>
        </p:nvSpPr>
        <p:spPr>
          <a:xfrm>
            <a:off x="892975" y="314873"/>
            <a:ext cx="7358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th" sz="4800"/>
              <a:t>Function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228" name="Google Shape;22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00" y="1345225"/>
            <a:ext cx="7830249" cy="111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9" name="Google Shape;222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12" y="3008050"/>
            <a:ext cx="7830226" cy="18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0" name="Google Shape;2230;p37"/>
          <p:cNvSpPr txBox="1"/>
          <p:nvPr/>
        </p:nvSpPr>
        <p:spPr>
          <a:xfrm>
            <a:off x="611100" y="9862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Declaration</a:t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1" name="Google Shape;2231;p37"/>
          <p:cNvSpPr txBox="1"/>
          <p:nvPr/>
        </p:nvSpPr>
        <p:spPr>
          <a:xfrm>
            <a:off x="595725" y="25385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h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Usage</a:t>
            </a:r>
            <a:endParaRPr b="1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38"/>
          <p:cNvSpPr txBox="1"/>
          <p:nvPr>
            <p:ph type="title"/>
          </p:nvPr>
        </p:nvSpPr>
        <p:spPr>
          <a:xfrm>
            <a:off x="892975" y="314873"/>
            <a:ext cx="7358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th" sz="4800"/>
              <a:t>Function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237" name="Google Shape;2237;p38"/>
          <p:cNvSpPr txBox="1"/>
          <p:nvPr>
            <p:ph idx="1" type="body"/>
          </p:nvPr>
        </p:nvSpPr>
        <p:spPr>
          <a:xfrm>
            <a:off x="892975" y="1075798"/>
            <a:ext cx="73581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สามารถ return ค่าได้มากกว่า 1 ค่าและสามารถ return ค่า error ได้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ถ้าไม่ต้องการสนค่านั้น สามารถ “_” ให้เป็นค่าว่างได้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และควรที่จะ check ค่า error เอง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ยกตัวอย่าง</a:t>
            </a:r>
            <a:endParaRPr sz="1800"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u</a:t>
            </a: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, 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err1</a:t>
            </a: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 := 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getUser</a:t>
            </a: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()</a:t>
            </a:r>
            <a:endParaRPr sz="18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		if 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err1</a:t>
            </a: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 != </a:t>
            </a:r>
            <a:r>
              <a:rPr lang="th" sz="1800">
                <a:solidFill>
                  <a:srgbClr val="FF0000"/>
                </a:solidFill>
                <a:latin typeface="Thonburi"/>
                <a:ea typeface="Thonburi"/>
                <a:cs typeface="Thonburi"/>
                <a:sym typeface="Thonburi"/>
              </a:rPr>
              <a:t>nil</a:t>
            </a: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 {</a:t>
            </a:r>
            <a:endParaRPr sz="18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		   return</a:t>
            </a:r>
            <a:endParaRPr sz="18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		}</a:t>
            </a:r>
            <a:endParaRPr sz="18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5b32d1a6b0_2_111"/>
          <p:cNvSpPr txBox="1"/>
          <p:nvPr>
            <p:ph type="title"/>
          </p:nvPr>
        </p:nvSpPr>
        <p:spPr>
          <a:xfrm>
            <a:off x="892950" y="1385172"/>
            <a:ext cx="7358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96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 sz="96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40"/>
          <p:cNvSpPr txBox="1"/>
          <p:nvPr>
            <p:ph type="title"/>
          </p:nvPr>
        </p:nvSpPr>
        <p:spPr>
          <a:xfrm>
            <a:off x="892975" y="101973"/>
            <a:ext cx="7358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th" sz="4800"/>
              <a:t>Method</a:t>
            </a:r>
            <a:endParaRPr sz="4800"/>
          </a:p>
        </p:txBody>
      </p:sp>
      <p:sp>
        <p:nvSpPr>
          <p:cNvPr id="2248" name="Google Shape;2248;p40"/>
          <p:cNvSpPr txBox="1"/>
          <p:nvPr>
            <p:ph idx="1" type="body"/>
          </p:nvPr>
        </p:nvSpPr>
        <p:spPr>
          <a:xfrm>
            <a:off x="892975" y="829225"/>
            <a:ext cx="73581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Give data the ability to exhibit behavior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 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type 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User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struct {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   			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Name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string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  	 		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Email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string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func (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u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User) 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Notify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() 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error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{}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func (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u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*User) </a:t>
            </a:r>
            <a:r>
              <a:rPr lang="th" sz="18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ChangeEmail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(</a:t>
            </a: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newEmail string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){}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"/>
          <p:cNvSpPr txBox="1"/>
          <p:nvPr>
            <p:ph type="title"/>
          </p:nvPr>
        </p:nvSpPr>
        <p:spPr>
          <a:xfrm>
            <a:off x="892969" y="401314"/>
            <a:ext cx="7358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th" sz="36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จุดเด่นของ Go</a:t>
            </a:r>
            <a:endParaRPr b="0" sz="3600"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1858" name="Google Shape;185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850" y="1324039"/>
            <a:ext cx="6118349" cy="363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59" name="Google Shape;1859;p3"/>
          <p:cNvSpPr txBox="1"/>
          <p:nvPr/>
        </p:nvSpPr>
        <p:spPr>
          <a:xfrm>
            <a:off x="3481825" y="3853400"/>
            <a:ext cx="23757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compilation เร็ว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5b32d1a6b0_2_115"/>
          <p:cNvSpPr txBox="1"/>
          <p:nvPr>
            <p:ph type="title"/>
          </p:nvPr>
        </p:nvSpPr>
        <p:spPr>
          <a:xfrm>
            <a:off x="892950" y="1385172"/>
            <a:ext cx="73581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96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 sz="96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2"/>
          <p:cNvSpPr txBox="1"/>
          <p:nvPr>
            <p:ph type="title"/>
          </p:nvPr>
        </p:nvSpPr>
        <p:spPr>
          <a:xfrm>
            <a:off x="892950" y="393298"/>
            <a:ext cx="73581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th" sz="4800"/>
              <a:t>Unit testing</a:t>
            </a:r>
            <a:endParaRPr sz="4800"/>
          </a:p>
        </p:txBody>
      </p:sp>
      <p:pic>
        <p:nvPicPr>
          <p:cNvPr id="2259" name="Google Shape;22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6498"/>
            <a:ext cx="8764699" cy="368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43"/>
          <p:cNvSpPr txBox="1"/>
          <p:nvPr>
            <p:ph idx="4294967295" type="title"/>
          </p:nvPr>
        </p:nvSpPr>
        <p:spPr>
          <a:xfrm>
            <a:off x="892950" y="393298"/>
            <a:ext cx="73581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h" sz="4800"/>
              <a:t>Quiz</a:t>
            </a:r>
            <a:endParaRPr sz="4800"/>
          </a:p>
        </p:txBody>
      </p:sp>
      <p:sp>
        <p:nvSpPr>
          <p:cNvPr id="2265" name="Google Shape;2265;p43"/>
          <p:cNvSpPr txBox="1"/>
          <p:nvPr>
            <p:ph idx="4294967295" type="body"/>
          </p:nvPr>
        </p:nvSpPr>
        <p:spPr>
          <a:xfrm>
            <a:off x="491275" y="1063500"/>
            <a:ext cx="45951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Machine Change Calculator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Thonburi"/>
              <a:ea typeface="Thonburi"/>
              <a:cs typeface="Thonburi"/>
              <a:sym typeface="Thonburi"/>
            </a:endParaRPr>
          </a:p>
        </p:txBody>
      </p:sp>
      <p:graphicFrame>
        <p:nvGraphicFramePr>
          <p:cNvPr id="2266" name="Google Shape;2266;p43"/>
          <p:cNvGraphicFramePr/>
          <p:nvPr/>
        </p:nvGraphicFramePr>
        <p:xfrm>
          <a:off x="1196425" y="19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{EE8B5102-BAA7-42FF-8287-EDACC609648D}</a:tableStyleId>
              </a:tblPr>
              <a:tblGrid>
                <a:gridCol w="991900"/>
                <a:gridCol w="671275"/>
                <a:gridCol w="855950"/>
                <a:gridCol w="339750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/>
                        <a:t>Test case</a:t>
                      </a:r>
                      <a:endParaRPr b="1"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/>
                        <a:t>Input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/>
                        <a:t>Output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/>
                        <a:t>Cost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/>
                        <a:t>Amount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/>
                        <a:t>Change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[50,20,10,5]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486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[100,10,2,2]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[100,100,100,50,20,10,5,2,1]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4" name="Google Shape;1864;g5b32d1a6b0_3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00" y="1309814"/>
            <a:ext cx="6336562" cy="363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g5b32d1a6b0_3_11"/>
          <p:cNvSpPr txBox="1"/>
          <p:nvPr/>
        </p:nvSpPr>
        <p:spPr>
          <a:xfrm>
            <a:off x="3732350" y="4393575"/>
            <a:ext cx="44409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การจัดการ package ที่ง่าย</a:t>
            </a:r>
            <a:endParaRPr/>
          </a:p>
        </p:txBody>
      </p:sp>
      <p:sp>
        <p:nvSpPr>
          <p:cNvPr id="1866" name="Google Shape;1866;g5b32d1a6b0_3_11"/>
          <p:cNvSpPr txBox="1"/>
          <p:nvPr>
            <p:ph type="title"/>
          </p:nvPr>
        </p:nvSpPr>
        <p:spPr>
          <a:xfrm>
            <a:off x="669727" y="401836"/>
            <a:ext cx="7804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lang="th" sz="3600">
                <a:latin typeface="Thonburi"/>
                <a:ea typeface="Thonburi"/>
                <a:cs typeface="Thonburi"/>
                <a:sym typeface="Thonburi"/>
              </a:rPr>
              <a:t>จุดเด่นของ Go</a:t>
            </a:r>
            <a:endParaRPr b="0" sz="3600"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1" name="Google Shape;1871;g5b32d1a6b0_3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625" y="1313464"/>
            <a:ext cx="5367035" cy="363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872" name="Google Shape;1872;g5b32d1a6b0_3_22"/>
          <p:cNvSpPr txBox="1"/>
          <p:nvPr/>
        </p:nvSpPr>
        <p:spPr>
          <a:xfrm>
            <a:off x="4110100" y="4384100"/>
            <a:ext cx="3209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เก่งเรื่อง parallel work</a:t>
            </a:r>
            <a:endParaRPr sz="24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873" name="Google Shape;1873;g5b32d1a6b0_3_22"/>
          <p:cNvSpPr txBox="1"/>
          <p:nvPr>
            <p:ph type="title"/>
          </p:nvPr>
        </p:nvSpPr>
        <p:spPr>
          <a:xfrm>
            <a:off x="892969" y="401314"/>
            <a:ext cx="7358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</a:pPr>
            <a:r>
              <a:rPr b="0" lang="th" sz="3600">
                <a:latin typeface="Thonburi"/>
                <a:ea typeface="Thonburi"/>
                <a:cs typeface="Thonburi"/>
                <a:sym typeface="Thonburi"/>
              </a:rPr>
              <a:t>จุดเด่นของ Go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8" name="Google Shape;1878;g5b32d1a6b0_3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344" y="1900257"/>
            <a:ext cx="5187319" cy="20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g5b32d1a6b0_3_34"/>
          <p:cNvSpPr txBox="1"/>
          <p:nvPr/>
        </p:nvSpPr>
        <p:spPr>
          <a:xfrm>
            <a:off x="2334750" y="3943300"/>
            <a:ext cx="44745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Loose Couple is the key</a:t>
            </a:r>
            <a:endParaRPr/>
          </a:p>
        </p:txBody>
      </p:sp>
      <p:sp>
        <p:nvSpPr>
          <p:cNvPr id="1880" name="Google Shape;1880;g5b32d1a6b0_3_34"/>
          <p:cNvSpPr txBox="1"/>
          <p:nvPr>
            <p:ph type="title"/>
          </p:nvPr>
        </p:nvSpPr>
        <p:spPr>
          <a:xfrm>
            <a:off x="892969" y="401314"/>
            <a:ext cx="7358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</a:pPr>
            <a:r>
              <a:rPr b="0" lang="th" sz="3600">
                <a:latin typeface="Thonburi"/>
                <a:ea typeface="Thonburi"/>
                <a:cs typeface="Thonburi"/>
                <a:sym typeface="Thonburi"/>
              </a:rPr>
              <a:t>จุดเด่นของ Go</a:t>
            </a:r>
            <a:endParaRPr sz="5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5" name="Google Shape;1885;g5b32d1a6b0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214"/>
            <a:ext cx="3638486" cy="363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86" name="Google Shape;1886;g5b32d1a6b0_3_0"/>
          <p:cNvSpPr txBox="1"/>
          <p:nvPr/>
        </p:nvSpPr>
        <p:spPr>
          <a:xfrm>
            <a:off x="3015850" y="2729850"/>
            <a:ext cx="58305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Easy to Make your own Library</a:t>
            </a:r>
            <a:endParaRPr/>
          </a:p>
        </p:txBody>
      </p:sp>
      <p:sp>
        <p:nvSpPr>
          <p:cNvPr id="1887" name="Google Shape;1887;g5b32d1a6b0_3_0"/>
          <p:cNvSpPr txBox="1"/>
          <p:nvPr>
            <p:ph type="title"/>
          </p:nvPr>
        </p:nvSpPr>
        <p:spPr>
          <a:xfrm>
            <a:off x="892969" y="401314"/>
            <a:ext cx="7358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</a:pPr>
            <a:r>
              <a:rPr b="0" lang="th" sz="3600">
                <a:latin typeface="Thonburi"/>
                <a:ea typeface="Thonburi"/>
                <a:cs typeface="Thonburi"/>
                <a:sym typeface="Thonburi"/>
              </a:rPr>
              <a:t>จุดเด่นของ Go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