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Amatic SC"/>
      <p:regular r:id="rId49"/>
      <p:bold r:id="rId50"/>
    </p:embeddedFont>
    <p:embeddedFont>
      <p:font typeface="Helvetica Neue"/>
      <p:regular r:id="rId51"/>
      <p:bold r:id="rId52"/>
      <p:italic r:id="rId53"/>
      <p:boldItalic r:id="rId54"/>
    </p:embeddedFont>
    <p:embeddedFont>
      <p:font typeface="Helvetica Neue Light"/>
      <p:regular r:id="rId55"/>
      <p:bold r:id="rId56"/>
      <p:italic r:id="rId57"/>
      <p:boldItalic r:id="rId58"/>
    </p:embeddedFont>
    <p:embeddedFont>
      <p:font typeface="Merriweather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erriweather-boldItalic.fntdata"/><Relationship Id="rId61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erriweather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font" Target="fonts/AmaticSC-bold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55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Light-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Light-bold.fntdata"/><Relationship Id="rId15" Type="http://schemas.openxmlformats.org/officeDocument/2006/relationships/slide" Target="slides/slide10.xml"/><Relationship Id="rId59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58" Type="http://schemas.openxmlformats.org/officeDocument/2006/relationships/font" Target="fonts/HelveticaNeue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59fc2a14bf_1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g59fc2a14bf_1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59fc2a14bf_18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Src -&gt; source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Pkg -&gt; compiled version of original package source code and they have .a file extension (a stands for archived)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Bin -&gt; binary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g59fc2a14bf_18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59fc2a14bf_1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g59fc2a14bf_1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59fc2a14bf_1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g59fc2a14bf_10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59fc2a14bf_18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g59fc2a14bf_18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59fc2a14bf_18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g59fc2a14bf_18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59fc2a14bf_18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g59fc2a14bf_18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59fc2a14bf_1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g59fc2a14bf_1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59fc2a14bf_10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g59fc2a14bf_1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59fc2a14bf_1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g59fc2a14bf_1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59fc2a14bf_10_2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g59fc2a14bf_1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59fc2a14bf_1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g59fc2a14bf_1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59fc2a14bf_10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g59fc2a14bf_1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59fc2a14bf_1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g59fc2a14bf_1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59fc2a14bf_10_2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g59fc2a14bf_1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59fc2a14bf_10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g59fc2a14bf_10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59fc2a14bf_10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g59fc2a14bf_1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59fc2a14bf_1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g59fc2a14bf_1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59fc2a14bf_10_2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g59fc2a14bf_10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59fc2a14bf_10_3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g59fc2a14bf_10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59fc2a14bf_18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g59fc2a14bf_18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59fc2a14bf_1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59fc2a14bf_1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59fc2a14bf_1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g59fc2a14bf_1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59fc2a14bf_10_3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g59fc2a14bf_10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59fc2a14bf_10_3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g59fc2a14bf_10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59fc2a14bf_10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g59fc2a14bf_10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59fc2a14bf_10_3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g59fc2a14bf_1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59fc2a14bf_10_3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g59fc2a14bf_1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59fc2a14bf_13_2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59fc2a14bf_13_2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59fc2a14bf_18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59fc2a14bf_18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59fc2a14bf_18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59fc2a14bf_18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59fc2a14bf_18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59fc2a14bf_18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9fc2a173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g59fc2a17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59fc2a14bf_18_3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g59fc2a14bf_18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59fc2a14bf_13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59fc2a14bf_13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59fc2a17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59fc2a17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59fc2a14bf_13_2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59fc2a14bf_13_2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59fc2a14bf_18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59fc2a14bf_18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59fc2a14bf_1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g59fc2a14bf_1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59fc2a14bf_18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g59fc2a14bf_18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59fc2a14bf_18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Whenever Go program hits import statement, it looks for package(s) in Go’s standard library ($GOROOT/src). If package is not present there, then Go refers to system's environment variable GOPATH which is path to Go workspace directory and looks for packages in $GOPATH/src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g59fc2a14bf_18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59fc2a14bf_18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Src -&gt; source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Pkg -&gt; compiled version of original package source code and they have .a file extension (a stands for archived)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Bin -&gt; binary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g59fc2a14bf_18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59fc2a14bf_18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Src -&gt; source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Pkg -&gt; compiled version of original package source code and they have .a file extension (a stands for archived)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Bin -&gt; binary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g59fc2a14bf_18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5D4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997" y="-4433"/>
            <a:ext cx="9159995" cy="5152574"/>
            <a:chOff x="328725" y="2891150"/>
            <a:chExt cx="3447625" cy="2585725"/>
          </a:xfrm>
        </p:grpSpPr>
        <p:sp>
          <p:nvSpPr>
            <p:cNvPr id="11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 txBox="1"/>
          <p:nvPr>
            <p:ph type="ctrTitle"/>
          </p:nvPr>
        </p:nvSpPr>
        <p:spPr>
          <a:xfrm>
            <a:off x="2191050" y="1820363"/>
            <a:ext cx="4761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0" sz="7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95A5A6"/>
        </a:solidFill>
      </p:bgPr>
    </p:bg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1" name="Google Shape;1601;p11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602" name="Google Shape;1602;p11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6" name="Google Shape;1706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12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709" name="Google Shape;1709;p12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2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2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2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2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2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2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2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2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2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2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2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2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2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2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2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2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2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2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2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2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2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2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2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2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2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2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2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2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2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2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2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2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2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2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2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2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2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2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2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2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2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2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2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2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2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2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2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2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2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2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2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2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2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2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2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2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2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2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2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2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2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2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2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2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2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2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2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2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2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2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2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2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2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2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2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2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2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3" name="Google Shape;1813;p12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814" name="Google Shape;1814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_1_2"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13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817" name="Google Shape;1817;p13"/>
          <p:cNvSpPr txBox="1"/>
          <p:nvPr>
            <p:ph idx="1" type="body"/>
          </p:nvPr>
        </p:nvSpPr>
        <p:spPr>
          <a:xfrm>
            <a:off x="892969" y="2658814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/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5pPr>
            <a:lvl6pPr indent="-3365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/>
            </a:lvl9pPr>
          </a:lstStyle>
          <a:p/>
        </p:txBody>
      </p:sp>
      <p:sp>
        <p:nvSpPr>
          <p:cNvPr id="1818" name="Google Shape;1818;p13"/>
          <p:cNvSpPr txBox="1"/>
          <p:nvPr>
            <p:ph idx="12" type="sldNum"/>
          </p:nvPr>
        </p:nvSpPr>
        <p:spPr>
          <a:xfrm>
            <a:off x="4449997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209" name="Google Shape;209;p3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3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85" name="Google Shape;385;p3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✖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86" name="Google Shape;386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4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389" name="Google Shape;389;p4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95A5A6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5"/>
          <p:cNvGrpSpPr/>
          <p:nvPr/>
        </p:nvGrpSpPr>
        <p:grpSpPr>
          <a:xfrm>
            <a:off x="92" y="-4"/>
            <a:ext cx="9152065" cy="5147920"/>
            <a:chOff x="3843650" y="238125"/>
            <a:chExt cx="3447625" cy="2585725"/>
          </a:xfrm>
        </p:grpSpPr>
        <p:sp>
          <p:nvSpPr>
            <p:cNvPr id="496" name="Google Shape;496;p5"/>
            <p:cNvSpPr/>
            <p:nvPr/>
          </p:nvSpPr>
          <p:spPr>
            <a:xfrm>
              <a:off x="4904200" y="1929925"/>
              <a:ext cx="1327375" cy="316500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5562400" y="1903850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5150825" y="2276725"/>
              <a:ext cx="837500" cy="7600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6030400" y="634550"/>
              <a:ext cx="6750" cy="14350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5362925" y="2780900"/>
              <a:ext cx="430975" cy="42950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575925" y="2354150"/>
              <a:ext cx="326625" cy="469700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839400" y="1865975"/>
              <a:ext cx="1471300" cy="15175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021975" y="655600"/>
              <a:ext cx="8450" cy="16850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037975" y="610975"/>
              <a:ext cx="7600" cy="13500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859475" y="2144575"/>
              <a:ext cx="111975" cy="69875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7089250" y="1504875"/>
              <a:ext cx="114500" cy="168375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6601075" y="2117625"/>
              <a:ext cx="520200" cy="617850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6923450" y="1426600"/>
              <a:ext cx="69875" cy="218850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6956275" y="2530075"/>
              <a:ext cx="74925" cy="111125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6645675" y="2190850"/>
              <a:ext cx="331650" cy="88425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052225" y="2597400"/>
              <a:ext cx="16000" cy="8450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51375" y="2588975"/>
              <a:ext cx="11800" cy="7600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7026125" y="2567950"/>
              <a:ext cx="60625" cy="5472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4553200" y="2754800"/>
              <a:ext cx="129650" cy="69050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7039600" y="1471200"/>
              <a:ext cx="157425" cy="19867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976475" y="2197600"/>
              <a:ext cx="36200" cy="117850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6639775" y="2213575"/>
              <a:ext cx="167525" cy="44650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6685250" y="2227900"/>
              <a:ext cx="282825" cy="132175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6644000" y="2278400"/>
              <a:ext cx="31150" cy="121225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6672625" y="2313750"/>
              <a:ext cx="334175" cy="88400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6762675" y="2487150"/>
              <a:ext cx="15175" cy="24425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7013500" y="2429050"/>
              <a:ext cx="7600" cy="5925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7026975" y="2478725"/>
              <a:ext cx="15175" cy="27800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7005925" y="2460200"/>
              <a:ext cx="58950" cy="57275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6926800" y="2425700"/>
              <a:ext cx="63150" cy="5472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6867875" y="2439150"/>
              <a:ext cx="63175" cy="58125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7017700" y="2426525"/>
              <a:ext cx="12650" cy="31175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6901550" y="2507350"/>
              <a:ext cx="16025" cy="27800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6878825" y="2490500"/>
              <a:ext cx="63150" cy="5557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7032850" y="2440000"/>
              <a:ext cx="5925" cy="6750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6807275" y="1085700"/>
              <a:ext cx="484000" cy="586700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964675" y="2496400"/>
              <a:ext cx="14350" cy="8450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7014350" y="2516600"/>
              <a:ext cx="60625" cy="5472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6044700" y="589950"/>
              <a:ext cx="8450" cy="13475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6754250" y="2521650"/>
              <a:ext cx="64850" cy="53900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6746675" y="2465250"/>
              <a:ext cx="58100" cy="58100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6794650" y="2591500"/>
              <a:ext cx="11825" cy="24450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770250" y="2573825"/>
              <a:ext cx="62300" cy="58100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988250" y="2412225"/>
              <a:ext cx="64825" cy="58100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6893150" y="2546050"/>
              <a:ext cx="56400" cy="5642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6779500" y="2537650"/>
              <a:ext cx="16875" cy="23575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6819075" y="2507350"/>
              <a:ext cx="59775" cy="5387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827475" y="2467775"/>
              <a:ext cx="15175" cy="29500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6984050" y="2574675"/>
              <a:ext cx="27800" cy="22750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6808975" y="24534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6914175" y="2562050"/>
              <a:ext cx="15175" cy="24425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841800" y="2524175"/>
              <a:ext cx="14325" cy="21900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6716375" y="2637800"/>
              <a:ext cx="66525" cy="59800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6851050" y="2572150"/>
              <a:ext cx="24425" cy="21900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6775300" y="2626025"/>
              <a:ext cx="66525" cy="53050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6698700" y="2537650"/>
              <a:ext cx="58100" cy="48825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6740800" y="2658000"/>
              <a:ext cx="19375" cy="24450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6705450" y="2585625"/>
              <a:ext cx="62300" cy="57250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6806450" y="2643700"/>
              <a:ext cx="14325" cy="23600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932700" y="2630225"/>
              <a:ext cx="5925" cy="5075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903250" y="2595725"/>
              <a:ext cx="58925" cy="5387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844325" y="2609175"/>
              <a:ext cx="64000" cy="55600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835050" y="2561200"/>
              <a:ext cx="56425" cy="5557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862825" y="2622650"/>
              <a:ext cx="26125" cy="29475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6254275" y="238125"/>
              <a:ext cx="974725" cy="642225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6883875" y="670750"/>
              <a:ext cx="53900" cy="50525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6979825" y="2369300"/>
              <a:ext cx="63150" cy="42100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6897350" y="685900"/>
              <a:ext cx="26125" cy="2022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6942800" y="2476200"/>
              <a:ext cx="61475" cy="58100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6845150" y="1283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918400" y="2384450"/>
              <a:ext cx="60625" cy="39575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689450" y="2435800"/>
              <a:ext cx="87550" cy="43800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3843650" y="1982125"/>
              <a:ext cx="530300" cy="841725"/>
            </a:xfrm>
            <a:custGeom>
              <a:rect b="b" l="l" r="r" t="t"/>
              <a:pathLst>
                <a:path extrusionOk="0" h="33669" w="21212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854425" y="2395400"/>
              <a:ext cx="68200" cy="50525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6345200" y="238125"/>
              <a:ext cx="810575" cy="563100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6682725" y="2484625"/>
              <a:ext cx="60625" cy="52200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6793825" y="2413075"/>
              <a:ext cx="61450" cy="47150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5622175" y="2490500"/>
              <a:ext cx="21050" cy="17700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5600275" y="24661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5633950" y="23970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5603650" y="2630225"/>
              <a:ext cx="19375" cy="16850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580075" y="26075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5637325" y="2558675"/>
              <a:ext cx="14325" cy="2022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526225" y="25384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52875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54137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568300" y="2562050"/>
              <a:ext cx="20225" cy="1937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5492550" y="2558675"/>
              <a:ext cx="25275" cy="24450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556157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587650" y="2429900"/>
              <a:ext cx="11825" cy="18550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5554825" y="2489675"/>
              <a:ext cx="16025" cy="1852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5516125" y="2429900"/>
              <a:ext cx="14325" cy="18550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550685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561460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5579250" y="2345725"/>
              <a:ext cx="69025" cy="47175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5662575" y="2429900"/>
              <a:ext cx="11800" cy="2022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5697925" y="24896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5733275" y="2429050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5639000" y="23954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5364600" y="2609175"/>
              <a:ext cx="7600" cy="60650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5672675" y="24652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5528750" y="26268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5705500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550855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5436150" y="26066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5461400" y="2627700"/>
              <a:ext cx="18550" cy="16850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5727375" y="2678200"/>
              <a:ext cx="69900" cy="8450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5886475" y="25384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470675" y="2536800"/>
              <a:ext cx="58100" cy="62300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84942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5777875" y="2393700"/>
              <a:ext cx="63150" cy="68225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53950" y="571425"/>
              <a:ext cx="7600" cy="11800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5384800" y="24677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5456350" y="24652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5397425" y="25359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5479075" y="2489675"/>
              <a:ext cx="21925" cy="17700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5369650" y="26075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5422675" y="2558675"/>
              <a:ext cx="18550" cy="26975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548917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5389025" y="2629375"/>
              <a:ext cx="16850" cy="16025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5389850" y="24661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5410900" y="2488825"/>
              <a:ext cx="14325" cy="21900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5671000" y="2627700"/>
              <a:ext cx="23575" cy="21075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5347775" y="2557000"/>
              <a:ext cx="19375" cy="26950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5219825" y="26075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5652475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5326725" y="25351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5244250" y="262770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5057400" y="2606650"/>
              <a:ext cx="81650" cy="67375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058225" y="2535950"/>
              <a:ext cx="117025" cy="65675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128925" y="2395400"/>
              <a:ext cx="64000" cy="61450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514830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199625" y="2678200"/>
              <a:ext cx="64000" cy="71575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5724850" y="2609175"/>
              <a:ext cx="7600" cy="60650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5806500" y="2684100"/>
              <a:ext cx="7600" cy="68200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5912550" y="2723650"/>
              <a:ext cx="11825" cy="17700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5888150" y="2710200"/>
              <a:ext cx="64825" cy="43775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5950425" y="2345725"/>
              <a:ext cx="69050" cy="47175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5710550" y="2559525"/>
              <a:ext cx="21075" cy="22750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6010200" y="1881125"/>
              <a:ext cx="297150" cy="942725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7092625" y="1473725"/>
              <a:ext cx="198650" cy="260950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516850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5686975" y="25351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5796400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5818275" y="2619275"/>
              <a:ext cx="16875" cy="16875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528045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262775" y="2490500"/>
              <a:ext cx="24425" cy="17700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240050" y="2466100"/>
              <a:ext cx="63975" cy="61475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209725" y="2556150"/>
              <a:ext cx="15175" cy="23600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25435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5278750" y="2560375"/>
              <a:ext cx="16025" cy="21900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518112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315800" y="2629375"/>
              <a:ext cx="20225" cy="19400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345250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417625" y="2393700"/>
              <a:ext cx="63175" cy="68225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292225" y="26066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227400" y="2424000"/>
              <a:ext cx="19400" cy="22750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278750" y="23954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298950" y="2424000"/>
              <a:ext cx="18550" cy="26975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273700" y="23970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206375" y="2345725"/>
              <a:ext cx="69050" cy="47175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190375" y="2485450"/>
              <a:ext cx="20225" cy="26125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5341875" y="2489675"/>
              <a:ext cx="14350" cy="4225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5312425" y="24652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5337675" y="2490500"/>
              <a:ext cx="16850" cy="2022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5367125" y="2425700"/>
              <a:ext cx="20225" cy="22750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441200" y="2428225"/>
              <a:ext cx="18550" cy="24425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803125" y="2430750"/>
              <a:ext cx="16025" cy="1852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667625" y="536075"/>
              <a:ext cx="5925" cy="14325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676875" y="508300"/>
              <a:ext cx="8450" cy="16850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631425" y="266725"/>
              <a:ext cx="519350" cy="436025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685300" y="485575"/>
              <a:ext cx="7600" cy="13500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5657525" y="557950"/>
              <a:ext cx="8450" cy="13500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5754325" y="392150"/>
              <a:ext cx="18525" cy="7600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5783775" y="400550"/>
              <a:ext cx="21075" cy="7600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3921925" y="624450"/>
              <a:ext cx="579125" cy="264325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5696250" y="439275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692875" y="462850"/>
              <a:ext cx="5925" cy="15175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5702975" y="416550"/>
              <a:ext cx="8450" cy="16025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836025" y="1876900"/>
              <a:ext cx="1179250" cy="946950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4860425" y="2687475"/>
              <a:ext cx="6775" cy="9275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403375" y="2435800"/>
              <a:ext cx="143975" cy="388050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4422750" y="2442525"/>
              <a:ext cx="17700" cy="58100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109625" y="305450"/>
              <a:ext cx="213825" cy="201200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865475" y="2713550"/>
              <a:ext cx="16025" cy="51375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5730750" y="386250"/>
              <a:ext cx="16850" cy="6750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855450" y="1483825"/>
              <a:ext cx="286200" cy="291250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3843650" y="1362625"/>
              <a:ext cx="430150" cy="525250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4094475" y="289450"/>
              <a:ext cx="529450" cy="5000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3843650" y="1458575"/>
              <a:ext cx="404900" cy="344275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068275" y="525975"/>
              <a:ext cx="5925" cy="14325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084275" y="465375"/>
              <a:ext cx="6750" cy="15175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6091850" y="445175"/>
              <a:ext cx="8425" cy="11800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6069125" y="483900"/>
              <a:ext cx="16850" cy="5075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6028700" y="468750"/>
              <a:ext cx="11825" cy="6750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6047225" y="475475"/>
              <a:ext cx="15175" cy="5075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100250" y="405600"/>
              <a:ext cx="6775" cy="12650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6024500" y="2348250"/>
              <a:ext cx="68200" cy="42125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6060700" y="547850"/>
              <a:ext cx="7600" cy="14350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6003450" y="462000"/>
              <a:ext cx="16025" cy="5075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6096050" y="422450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5834275" y="413175"/>
              <a:ext cx="14325" cy="5075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5728225" y="359325"/>
              <a:ext cx="4225" cy="14325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811550" y="405600"/>
              <a:ext cx="16025" cy="9300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731600" y="330700"/>
              <a:ext cx="8425" cy="22750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5855325" y="419075"/>
              <a:ext cx="15175" cy="4225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5740000" y="301250"/>
              <a:ext cx="10125" cy="17700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877200" y="424975"/>
              <a:ext cx="21075" cy="8425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5951275" y="446025"/>
              <a:ext cx="15175" cy="6750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5971475" y="452750"/>
              <a:ext cx="21900" cy="6750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927700" y="438425"/>
              <a:ext cx="17700" cy="6775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904150" y="430850"/>
              <a:ext cx="18525" cy="6775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057400" y="2393700"/>
              <a:ext cx="63150" cy="68225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592182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5876375" y="2346575"/>
              <a:ext cx="63975" cy="44625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5960525" y="2466100"/>
              <a:ext cx="64000" cy="61475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5974850" y="2536800"/>
              <a:ext cx="63150" cy="61475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5803125" y="2348250"/>
              <a:ext cx="66525" cy="40425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5201325" y="2394550"/>
              <a:ext cx="64825" cy="62300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5355350" y="2348250"/>
              <a:ext cx="69050" cy="40425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5901625" y="2535950"/>
              <a:ext cx="64825" cy="62325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658375" y="2346575"/>
              <a:ext cx="63975" cy="44625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5430250" y="2348250"/>
              <a:ext cx="69050" cy="40425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5132300" y="2346575"/>
              <a:ext cx="64000" cy="44625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5729075" y="2348250"/>
              <a:ext cx="67350" cy="40425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750100" y="2466100"/>
              <a:ext cx="57275" cy="62300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766100" y="2489675"/>
              <a:ext cx="19375" cy="2022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5729900" y="26075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784625" y="2559525"/>
              <a:ext cx="18525" cy="21900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745050" y="2467775"/>
              <a:ext cx="7600" cy="60625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757675" y="25359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5889000" y="24644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830900" y="2536800"/>
              <a:ext cx="58125" cy="62300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5835950" y="2487975"/>
              <a:ext cx="22750" cy="18550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5816600" y="2465250"/>
              <a:ext cx="64850" cy="62325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5979900" y="2689150"/>
              <a:ext cx="22750" cy="15175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049750" y="2427375"/>
              <a:ext cx="28650" cy="2022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938650" y="2604125"/>
              <a:ext cx="155750" cy="69900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744225" y="2620125"/>
              <a:ext cx="22750" cy="13500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6030400" y="2712725"/>
              <a:ext cx="64000" cy="41250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5958000" y="2678200"/>
              <a:ext cx="62325" cy="74950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6028700" y="2718600"/>
              <a:ext cx="4250" cy="35375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6053950" y="2723650"/>
              <a:ext cx="14350" cy="19400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6056475" y="2501450"/>
              <a:ext cx="27825" cy="22750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5990825" y="2395400"/>
              <a:ext cx="101875" cy="63150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6030400" y="2466100"/>
              <a:ext cx="66525" cy="132175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5982425" y="2726175"/>
              <a:ext cx="21050" cy="12650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5072550" y="2497250"/>
              <a:ext cx="28625" cy="23575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5868800" y="260582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5128100" y="2676525"/>
              <a:ext cx="63150" cy="78300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5055700" y="2464425"/>
              <a:ext cx="103550" cy="65675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5059075" y="2348250"/>
              <a:ext cx="66525" cy="40425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5055700" y="2677375"/>
              <a:ext cx="64850" cy="7240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5722325" y="2677375"/>
              <a:ext cx="80825" cy="7240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5811550" y="2677375"/>
              <a:ext cx="65675" cy="75775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5363775" y="2677375"/>
              <a:ext cx="351000" cy="78300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5273700" y="2674850"/>
              <a:ext cx="85050" cy="79125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5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None/>
              <a:defRPr b="0" sz="5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4" name="Google Shape;754;p5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5" name="Google Shape;755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6"/>
          <p:cNvGrpSpPr/>
          <p:nvPr/>
        </p:nvGrpSpPr>
        <p:grpSpPr>
          <a:xfrm>
            <a:off x="-7997" y="-4433"/>
            <a:ext cx="9159995" cy="5152574"/>
            <a:chOff x="328725" y="2891150"/>
            <a:chExt cx="3447625" cy="2585725"/>
          </a:xfrm>
        </p:grpSpPr>
        <p:sp>
          <p:nvSpPr>
            <p:cNvPr id="758" name="Google Shape;758;p6"/>
            <p:cNvSpPr/>
            <p:nvPr/>
          </p:nvSpPr>
          <p:spPr>
            <a:xfrm>
              <a:off x="1720050" y="500720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328725" y="4577925"/>
              <a:ext cx="118700" cy="33700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1679650" y="4953325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328725" y="4540050"/>
              <a:ext cx="117000" cy="36225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328725" y="4469350"/>
              <a:ext cx="96800" cy="23600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328725" y="4488700"/>
              <a:ext cx="98500" cy="32025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1618200" y="5157850"/>
              <a:ext cx="15175" cy="14350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1741075" y="5063575"/>
              <a:ext cx="55600" cy="57275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1678800" y="507285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1659450" y="50147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328725" y="4637675"/>
              <a:ext cx="140575" cy="3707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1583700" y="5002975"/>
              <a:ext cx="12650" cy="1687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1558450" y="4970150"/>
              <a:ext cx="57250" cy="63150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1318550" y="5127550"/>
              <a:ext cx="52225" cy="57275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328725" y="4609075"/>
              <a:ext cx="85025" cy="26100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328725" y="4657050"/>
              <a:ext cx="143950" cy="35375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955775" y="4552675"/>
              <a:ext cx="143950" cy="126275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328725" y="4675575"/>
              <a:ext cx="141425" cy="38725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1320225" y="5209200"/>
              <a:ext cx="16875" cy="13500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328725" y="4393600"/>
              <a:ext cx="81650" cy="27800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1261325" y="5218450"/>
              <a:ext cx="13475" cy="13500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328725" y="4558575"/>
              <a:ext cx="122050" cy="35375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1298350" y="5189850"/>
              <a:ext cx="59800" cy="55575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1241950" y="519910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1238600" y="5205825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1279825" y="5156175"/>
              <a:ext cx="16025" cy="23600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1257100" y="5134300"/>
              <a:ext cx="58950" cy="58925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1010500" y="2891150"/>
              <a:ext cx="2237250" cy="272750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328725" y="4410425"/>
              <a:ext cx="81650" cy="25275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328725" y="4446625"/>
              <a:ext cx="90075" cy="27800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328725" y="4515650"/>
              <a:ext cx="53875" cy="20225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1480150" y="5161225"/>
              <a:ext cx="58950" cy="58100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1599675" y="5145225"/>
              <a:ext cx="59800" cy="54750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1358950" y="517890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328725" y="4427250"/>
              <a:ext cx="93450" cy="34550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1379150" y="5199100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1618200" y="4963425"/>
              <a:ext cx="58100" cy="54725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1077825" y="5125025"/>
              <a:ext cx="18550" cy="21075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2853825" y="4795925"/>
              <a:ext cx="42100" cy="569025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3628175" y="4015675"/>
              <a:ext cx="10125" cy="1265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1049200" y="5284950"/>
              <a:ext cx="58950" cy="70725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3599550" y="4372550"/>
              <a:ext cx="38750" cy="44625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1076150" y="51629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2762075" y="4700825"/>
              <a:ext cx="125425" cy="712925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1056775" y="5104825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3645850" y="4022400"/>
              <a:ext cx="40425" cy="10125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3509500" y="3976950"/>
              <a:ext cx="259275" cy="457900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725150" y="2891150"/>
              <a:ext cx="2679175" cy="790400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475175" y="4197475"/>
              <a:ext cx="269375" cy="75775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733575" y="4522375"/>
              <a:ext cx="19375" cy="10125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1440600" y="4990350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3530550" y="4035875"/>
              <a:ext cx="219700" cy="344275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988600" y="5295900"/>
              <a:ext cx="60625" cy="64000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1100550" y="4580450"/>
              <a:ext cx="24425" cy="9275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1938050" y="4972675"/>
              <a:ext cx="222225" cy="368700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257100" y="5015600"/>
              <a:ext cx="57275" cy="62325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830375" y="2891150"/>
              <a:ext cx="183500" cy="267700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316875" y="5008025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1138425" y="5119150"/>
              <a:ext cx="19400" cy="1600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3384075" y="4763100"/>
              <a:ext cx="22775" cy="22750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1378325" y="499792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1402725" y="502992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328725" y="4115825"/>
              <a:ext cx="825725" cy="756725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1342950" y="5039175"/>
              <a:ext cx="12675" cy="15175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1117375" y="5097250"/>
              <a:ext cx="58125" cy="55575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28725" y="4697450"/>
              <a:ext cx="135525" cy="41275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661000" y="4008100"/>
              <a:ext cx="7600" cy="7600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2890000" y="4783300"/>
              <a:ext cx="886350" cy="58950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2885800" y="4699125"/>
              <a:ext cx="890550" cy="64000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3352100" y="4769000"/>
              <a:ext cx="11800" cy="11800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281525" y="50467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139275" y="5035800"/>
              <a:ext cx="55575" cy="54750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981025" y="5147750"/>
              <a:ext cx="24450" cy="20225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1325275" y="4965950"/>
              <a:ext cx="60650" cy="42100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1385050" y="4957525"/>
              <a:ext cx="60625" cy="42125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1635025" y="4922175"/>
              <a:ext cx="57275" cy="37900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1453225" y="4947425"/>
              <a:ext cx="54725" cy="42125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199025" y="4985300"/>
              <a:ext cx="61475" cy="39600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1573600" y="4930600"/>
              <a:ext cx="58925" cy="38750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1512150" y="4939850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1012175" y="5015600"/>
              <a:ext cx="57250" cy="37900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1073625" y="5003825"/>
              <a:ext cx="61450" cy="4042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1015550" y="5053475"/>
              <a:ext cx="58100" cy="55600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1102225" y="5070325"/>
              <a:ext cx="16025" cy="19375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1135900" y="4995400"/>
              <a:ext cx="59800" cy="4042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076975" y="5043375"/>
              <a:ext cx="58100" cy="57275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1219225" y="50534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1196500" y="5026550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1262150" y="4976900"/>
              <a:ext cx="59800" cy="39575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1830300" y="5214250"/>
              <a:ext cx="10975" cy="16025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1807575" y="5213400"/>
              <a:ext cx="6775" cy="29500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1807575" y="5201625"/>
              <a:ext cx="58100" cy="38750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1763825" y="5194050"/>
              <a:ext cx="18525" cy="11800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695625" y="4910400"/>
              <a:ext cx="62325" cy="41275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744450" y="5182275"/>
              <a:ext cx="58100" cy="68200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768875" y="5223500"/>
              <a:ext cx="17700" cy="11825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688900" y="5216775"/>
              <a:ext cx="58100" cy="4042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737725" y="4941550"/>
              <a:ext cx="90075" cy="58100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789900" y="4970150"/>
              <a:ext cx="23600" cy="16025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758750" y="4901975"/>
              <a:ext cx="58950" cy="41275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1804225" y="5028225"/>
              <a:ext cx="22750" cy="21075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719200" y="5112400"/>
              <a:ext cx="133850" cy="72425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778125" y="4997925"/>
              <a:ext cx="69875" cy="111975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981025" y="5233600"/>
              <a:ext cx="74950" cy="60650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837100" y="3663850"/>
              <a:ext cx="44625" cy="4042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862350" y="3691625"/>
              <a:ext cx="13500" cy="13475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950725" y="5023175"/>
              <a:ext cx="58950" cy="38750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630050" y="3368400"/>
              <a:ext cx="233175" cy="212975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696525" y="3543475"/>
              <a:ext cx="79150" cy="20225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1008800" y="3646150"/>
              <a:ext cx="23600" cy="50550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782400" y="3562000"/>
              <a:ext cx="27800" cy="11800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432900" y="5444025"/>
              <a:ext cx="35375" cy="25275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3291500" y="5425525"/>
              <a:ext cx="109450" cy="3620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32575" y="3558625"/>
              <a:ext cx="24425" cy="1265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2855500" y="5364075"/>
              <a:ext cx="920850" cy="71575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3219125" y="5439825"/>
              <a:ext cx="32000" cy="8450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3221650" y="5413725"/>
              <a:ext cx="32850" cy="7600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3225000" y="5426350"/>
              <a:ext cx="34550" cy="10975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2757850" y="5409525"/>
              <a:ext cx="584175" cy="67350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829525" y="3584725"/>
              <a:ext cx="53900" cy="19375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1711625" y="5231075"/>
              <a:ext cx="10125" cy="15175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923800" y="4840525"/>
              <a:ext cx="959550" cy="542925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965875" y="3714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954950" y="506022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956625" y="37059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973450" y="5173850"/>
              <a:ext cx="103550" cy="63150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614050" y="3595650"/>
              <a:ext cx="114500" cy="94300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963350" y="5113250"/>
              <a:ext cx="90100" cy="63150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947375" y="3694975"/>
              <a:ext cx="33675" cy="37900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659500" y="3640275"/>
              <a:ext cx="14325" cy="13475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70950" y="3557775"/>
              <a:ext cx="100200" cy="96825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46550" y="3524950"/>
              <a:ext cx="579125" cy="253375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92850" y="3578825"/>
              <a:ext cx="53900" cy="58950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928850" y="3674775"/>
              <a:ext cx="71575" cy="75775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1366525" y="5127550"/>
              <a:ext cx="8450" cy="50525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542450" y="50349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1618200" y="504675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1667850" y="5082100"/>
              <a:ext cx="9300" cy="50525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599675" y="5025700"/>
              <a:ext cx="58950" cy="55600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619875" y="5082100"/>
              <a:ext cx="52225" cy="58100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1540750" y="5161225"/>
              <a:ext cx="10975" cy="49675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550025" y="5212575"/>
              <a:ext cx="58950" cy="10125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465000" y="5020650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1557600" y="5166275"/>
              <a:ext cx="19375" cy="10975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1438075" y="4997925"/>
              <a:ext cx="11800" cy="49700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1502875" y="5066100"/>
              <a:ext cx="5075" cy="15200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1497825" y="4981950"/>
              <a:ext cx="58950" cy="54725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1560125" y="5056850"/>
              <a:ext cx="16025" cy="16850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1524775" y="5011400"/>
              <a:ext cx="13475" cy="14325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1438925" y="5074525"/>
              <a:ext cx="17700" cy="15175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1480150" y="504255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1440600" y="5193200"/>
              <a:ext cx="17700" cy="14350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1439750" y="5109050"/>
              <a:ext cx="55575" cy="56400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1460800" y="5130075"/>
              <a:ext cx="11800" cy="1687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1419550" y="517132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1339600" y="5147750"/>
              <a:ext cx="21900" cy="19400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1377475" y="5118300"/>
              <a:ext cx="59775" cy="56425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1403575" y="5140175"/>
              <a:ext cx="16000" cy="16025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1543275" y="5153650"/>
              <a:ext cx="54750" cy="55575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1559275" y="5089675"/>
              <a:ext cx="58100" cy="58950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1584525" y="5112400"/>
              <a:ext cx="16025" cy="18550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1539925" y="5041700"/>
              <a:ext cx="10950" cy="50525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1521400" y="5122500"/>
              <a:ext cx="17700" cy="1687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1496150" y="5182275"/>
              <a:ext cx="21900" cy="16850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1498675" y="5098950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1619050" y="5212575"/>
              <a:ext cx="9275" cy="56400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1136750" y="5042550"/>
              <a:ext cx="11800" cy="50525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1160325" y="5061050"/>
              <a:ext cx="16850" cy="22775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1103925" y="518142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1057625" y="5223500"/>
              <a:ext cx="57250" cy="63175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204075" y="5109050"/>
              <a:ext cx="11825" cy="5075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178825" y="5088000"/>
              <a:ext cx="58100" cy="57250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202400" y="5112400"/>
              <a:ext cx="13500" cy="16025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109800" y="5277375"/>
              <a:ext cx="58950" cy="64000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660275" y="5133450"/>
              <a:ext cx="57275" cy="63150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620725" y="5199100"/>
              <a:ext cx="60625" cy="69875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01550" y="5226875"/>
              <a:ext cx="16025" cy="17700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546650" y="5208350"/>
              <a:ext cx="73250" cy="67375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46175" y="5223500"/>
              <a:ext cx="300500" cy="101875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169575" y="5265600"/>
              <a:ext cx="79975" cy="69875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418725" y="5052650"/>
              <a:ext cx="58100" cy="55575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241125" y="5079575"/>
              <a:ext cx="55575" cy="55575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318550" y="5092200"/>
              <a:ext cx="18550" cy="16025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138425" y="5153650"/>
              <a:ext cx="55575" cy="57250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238600" y="5087150"/>
              <a:ext cx="10950" cy="49700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382525" y="5082950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298350" y="5071175"/>
              <a:ext cx="58950" cy="55575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358125" y="5059375"/>
              <a:ext cx="58100" cy="63150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1262150" y="5100625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1118225" y="5216775"/>
              <a:ext cx="57275" cy="55575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1162000" y="5176375"/>
              <a:ext cx="12650" cy="18550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1219225" y="5164600"/>
              <a:ext cx="16025" cy="22750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1140100" y="5236975"/>
              <a:ext cx="16875" cy="18550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1197350" y="51435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1178825" y="5206675"/>
              <a:ext cx="58950" cy="57250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3" name="Google Shape;953;p6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3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55D4B"/>
              </a:buClr>
              <a:buSzPts val="2200"/>
              <a:buChar char="✖"/>
              <a:defRPr i="1" sz="2200">
                <a:solidFill>
                  <a:srgbClr val="F55D4B"/>
                </a:solidFill>
              </a:defRPr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>
                <a:solidFill>
                  <a:srgbClr val="F55D4B"/>
                </a:solidFill>
              </a:defRPr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●"/>
              <a:defRPr i="1" sz="2200">
                <a:solidFill>
                  <a:srgbClr val="F55D4B"/>
                </a:solidFill>
              </a:defRPr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○"/>
              <a:defRPr i="1" sz="2200">
                <a:solidFill>
                  <a:srgbClr val="F55D4B"/>
                </a:solidFill>
              </a:defRPr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200"/>
              <a:buChar char="■"/>
              <a:defRPr i="1" sz="2200">
                <a:solidFill>
                  <a:srgbClr val="F55D4B"/>
                </a:solidFill>
              </a:defRPr>
            </a:lvl9pPr>
          </a:lstStyle>
          <a:p/>
        </p:txBody>
      </p:sp>
      <p:sp>
        <p:nvSpPr>
          <p:cNvPr id="954" name="Google Shape;954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7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957" name="Google Shape;957;p7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1" name="Google Shape;1131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2" name="Google Shape;1132;p7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✖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3" name="Google Shape;1133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_1">
    <p:bg>
      <p:bgPr>
        <a:solidFill>
          <a:srgbClr val="F55D4B"/>
        </a:solidFill>
      </p:bgPr>
    </p:bg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8"/>
          <p:cNvGrpSpPr/>
          <p:nvPr/>
        </p:nvGrpSpPr>
        <p:grpSpPr>
          <a:xfrm>
            <a:off x="1" y="-8"/>
            <a:ext cx="9152065" cy="5147920"/>
            <a:chOff x="328725" y="238125"/>
            <a:chExt cx="3447625" cy="2585725"/>
          </a:xfrm>
        </p:grpSpPr>
        <p:sp>
          <p:nvSpPr>
            <p:cNvPr id="1136" name="Google Shape;1136;p8"/>
            <p:cNvSpPr/>
            <p:nvPr/>
          </p:nvSpPr>
          <p:spPr>
            <a:xfrm>
              <a:off x="2397625" y="2721125"/>
              <a:ext cx="62300" cy="66525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2424550" y="2739650"/>
              <a:ext cx="16850" cy="1770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2276400" y="2759850"/>
              <a:ext cx="13500" cy="1770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23075" y="2675675"/>
              <a:ext cx="67375" cy="38750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2347950" y="2750600"/>
              <a:ext cx="16025" cy="4225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2319325" y="2720300"/>
              <a:ext cx="69900" cy="66500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212827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2107225" y="2721125"/>
              <a:ext cx="60625" cy="64850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2435500" y="2794350"/>
              <a:ext cx="61450" cy="29500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25087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1546650" y="2770800"/>
              <a:ext cx="13500" cy="3375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2251150" y="2724500"/>
              <a:ext cx="64850" cy="64000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1522250" y="2724500"/>
              <a:ext cx="63150" cy="63150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179625" y="2722825"/>
              <a:ext cx="64825" cy="64825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205700" y="2761525"/>
              <a:ext cx="12650" cy="16025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545800" y="2757325"/>
              <a:ext cx="12650" cy="10125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2287350" y="2795200"/>
              <a:ext cx="67350" cy="28650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92275" y="2759850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82525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2143425" y="2793525"/>
              <a:ext cx="64825" cy="30325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2050825" y="2675675"/>
              <a:ext cx="69050" cy="41275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596325" y="2674000"/>
              <a:ext cx="67350" cy="42100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427925" y="2673150"/>
              <a:ext cx="69875" cy="4380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20150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1668700" y="2721975"/>
              <a:ext cx="64825" cy="65675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1669550" y="2675675"/>
              <a:ext cx="69875" cy="40425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1704050" y="2795200"/>
              <a:ext cx="59775" cy="28650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215800" y="2793525"/>
              <a:ext cx="61475" cy="30325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1746125" y="2674000"/>
              <a:ext cx="68225" cy="42100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278100" y="267400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2538175" y="2765750"/>
              <a:ext cx="24425" cy="11800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250535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2469150" y="2722825"/>
              <a:ext cx="103550" cy="64825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623250" y="2758175"/>
              <a:ext cx="9275" cy="1770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2357200" y="2676525"/>
              <a:ext cx="66525" cy="41275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629975" y="2796050"/>
              <a:ext cx="64850" cy="27800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593800" y="2723650"/>
              <a:ext cx="62300" cy="64850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2068500" y="2795200"/>
              <a:ext cx="62325" cy="28650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1519725" y="2792675"/>
              <a:ext cx="106075" cy="31175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2130800" y="2762375"/>
              <a:ext cx="11800" cy="1350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1993600" y="2795200"/>
              <a:ext cx="62300" cy="28650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731700" y="1357575"/>
              <a:ext cx="44650" cy="18550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3708150" y="1295300"/>
              <a:ext cx="68200" cy="24425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3718250" y="1315500"/>
              <a:ext cx="58100" cy="2190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3741800" y="1396300"/>
              <a:ext cx="34550" cy="16000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3708150" y="1270875"/>
              <a:ext cx="68200" cy="25275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3733400" y="1377775"/>
              <a:ext cx="42950" cy="19375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3340325" y="1364300"/>
              <a:ext cx="161625" cy="55575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3405125" y="1533500"/>
              <a:ext cx="238225" cy="68200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396900" y="2062925"/>
              <a:ext cx="184350" cy="76092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328725" y="1041100"/>
              <a:ext cx="351000" cy="772700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3187975" y="1455225"/>
              <a:ext cx="118700" cy="109425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434775" y="1035200"/>
              <a:ext cx="10125" cy="11825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577850" y="270950"/>
              <a:ext cx="194475" cy="158250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328725" y="961125"/>
              <a:ext cx="417500" cy="928425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554300" y="238125"/>
              <a:ext cx="479775" cy="203700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812700" y="238125"/>
              <a:ext cx="198650" cy="136375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3282250" y="332375"/>
              <a:ext cx="417500" cy="425925"/>
            </a:xfrm>
            <a:custGeom>
              <a:rect b="b" l="l" r="r" t="t"/>
              <a:pathLst>
                <a:path extrusionOk="0" h="17037" w="1670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1163675" y="316400"/>
              <a:ext cx="196150" cy="86700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1182200" y="340800"/>
              <a:ext cx="14325" cy="6750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322750" y="339950"/>
              <a:ext cx="7600" cy="38750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311825" y="347525"/>
              <a:ext cx="5900" cy="21075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075300" y="284400"/>
              <a:ext cx="87575" cy="75775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3745175" y="1413975"/>
              <a:ext cx="31175" cy="15175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3255300" y="2000625"/>
              <a:ext cx="521050" cy="741575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3169450" y="1194275"/>
              <a:ext cx="606900" cy="726425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181350" y="352575"/>
              <a:ext cx="14350" cy="7600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3756950" y="1480475"/>
              <a:ext cx="19400" cy="8425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3750225" y="1433325"/>
              <a:ext cx="26125" cy="14325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3766225" y="1498975"/>
              <a:ext cx="10125" cy="8450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3769575" y="2203475"/>
              <a:ext cx="6775" cy="14350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059250" y="2761525"/>
              <a:ext cx="9275" cy="15175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3767900" y="2217800"/>
              <a:ext cx="8450" cy="25275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429725" y="2388650"/>
              <a:ext cx="132175" cy="129650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768875" y="2760700"/>
              <a:ext cx="12650" cy="16000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41075" y="2721975"/>
              <a:ext cx="61475" cy="64000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811800" y="2723650"/>
              <a:ext cx="68200" cy="64000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839575" y="2762375"/>
              <a:ext cx="14325" cy="16025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919525" y="2800250"/>
              <a:ext cx="4225" cy="23600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775600" y="2796875"/>
              <a:ext cx="64825" cy="26975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528200" y="2421475"/>
              <a:ext cx="15175" cy="10125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1885850" y="2721975"/>
              <a:ext cx="63150" cy="68200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1984350" y="276152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1973400" y="2674850"/>
              <a:ext cx="68200" cy="42100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1915325" y="2794350"/>
              <a:ext cx="69050" cy="29500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033150" y="2721975"/>
              <a:ext cx="65675" cy="66525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1913625" y="276405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9075" y="2722825"/>
              <a:ext cx="63175" cy="66500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895950" y="2673150"/>
              <a:ext cx="69900" cy="4380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847975" y="2798575"/>
              <a:ext cx="64000" cy="25275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457500" y="2411375"/>
              <a:ext cx="14325" cy="12650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438125" y="2432425"/>
              <a:ext cx="19400" cy="6750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408675" y="2075550"/>
              <a:ext cx="73250" cy="76625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485275" y="2399600"/>
              <a:ext cx="6750" cy="16850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483575" y="2424850"/>
              <a:ext cx="49700" cy="49700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522300" y="2491350"/>
              <a:ext cx="9275" cy="6750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519775" y="2663900"/>
              <a:ext cx="10125" cy="1350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539975" y="2774150"/>
              <a:ext cx="9300" cy="11825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529875" y="2721125"/>
              <a:ext cx="10975" cy="12650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529025" y="2693350"/>
              <a:ext cx="10150" cy="11825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499525" y="2611700"/>
              <a:ext cx="1114425" cy="212150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2360575" y="2793525"/>
              <a:ext cx="64000" cy="30325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536625" y="2751425"/>
              <a:ext cx="10125" cy="10125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545875" y="2804450"/>
              <a:ext cx="9275" cy="14350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0" name="Google Shape;1240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9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1243" name="Google Shape;1243;p9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9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9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9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9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9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9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9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9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9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9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9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9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9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7" name="Google Shape;1417;p9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8" name="Google Shape;1418;p9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9" name="Google Shape;1419;p9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20" name="Google Shape;1420;p9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21" name="Google Shape;1421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1423;p10"/>
          <p:cNvGrpSpPr/>
          <p:nvPr/>
        </p:nvGrpSpPr>
        <p:grpSpPr>
          <a:xfrm>
            <a:off x="139" y="151"/>
            <a:ext cx="9159995" cy="5152574"/>
            <a:chOff x="3843650" y="2891150"/>
            <a:chExt cx="3447625" cy="2585725"/>
          </a:xfrm>
        </p:grpSpPr>
        <p:sp>
          <p:nvSpPr>
            <p:cNvPr id="1424" name="Google Shape;1424;p10"/>
            <p:cNvSpPr/>
            <p:nvPr/>
          </p:nvSpPr>
          <p:spPr>
            <a:xfrm>
              <a:off x="6911650" y="2942500"/>
              <a:ext cx="56425" cy="5075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0"/>
            <p:cNvSpPr/>
            <p:nvPr/>
          </p:nvSpPr>
          <p:spPr>
            <a:xfrm>
              <a:off x="4378125" y="2979525"/>
              <a:ext cx="20225" cy="17700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0"/>
            <p:cNvSpPr/>
            <p:nvPr/>
          </p:nvSpPr>
          <p:spPr>
            <a:xfrm>
              <a:off x="4356250" y="295597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0"/>
            <p:cNvSpPr/>
            <p:nvPr/>
          </p:nvSpPr>
          <p:spPr>
            <a:xfrm>
              <a:off x="4518700" y="2973650"/>
              <a:ext cx="18550" cy="19375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0"/>
            <p:cNvSpPr/>
            <p:nvPr/>
          </p:nvSpPr>
          <p:spPr>
            <a:xfrm>
              <a:off x="4386550" y="2891150"/>
              <a:ext cx="8450" cy="57275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0"/>
            <p:cNvSpPr/>
            <p:nvPr/>
          </p:nvSpPr>
          <p:spPr>
            <a:xfrm>
              <a:off x="4526275" y="2891150"/>
              <a:ext cx="62300" cy="5557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0"/>
            <p:cNvSpPr/>
            <p:nvPr/>
          </p:nvSpPr>
          <p:spPr>
            <a:xfrm>
              <a:off x="3896675" y="2891150"/>
              <a:ext cx="62325" cy="11825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0"/>
            <p:cNvSpPr/>
            <p:nvPr/>
          </p:nvSpPr>
          <p:spPr>
            <a:xfrm>
              <a:off x="4501875" y="2950925"/>
              <a:ext cx="58100" cy="59775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0"/>
            <p:cNvSpPr/>
            <p:nvPr/>
          </p:nvSpPr>
          <p:spPr>
            <a:xfrm>
              <a:off x="4484200" y="2917250"/>
              <a:ext cx="15175" cy="1685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0"/>
            <p:cNvSpPr/>
            <p:nvPr/>
          </p:nvSpPr>
          <p:spPr>
            <a:xfrm>
              <a:off x="4390750" y="2891150"/>
              <a:ext cx="58125" cy="56425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0"/>
            <p:cNvSpPr/>
            <p:nvPr/>
          </p:nvSpPr>
          <p:spPr>
            <a:xfrm>
              <a:off x="4455575" y="2891150"/>
              <a:ext cx="8450" cy="52225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0"/>
            <p:cNvSpPr/>
            <p:nvPr/>
          </p:nvSpPr>
          <p:spPr>
            <a:xfrm>
              <a:off x="4596975" y="2891150"/>
              <a:ext cx="62325" cy="4717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0"/>
            <p:cNvSpPr/>
            <p:nvPr/>
          </p:nvSpPr>
          <p:spPr>
            <a:xfrm>
              <a:off x="4245150" y="2892850"/>
              <a:ext cx="63150" cy="58925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0"/>
            <p:cNvSpPr/>
            <p:nvPr/>
          </p:nvSpPr>
          <p:spPr>
            <a:xfrm>
              <a:off x="4341950" y="2923150"/>
              <a:ext cx="10950" cy="17700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0"/>
            <p:cNvSpPr/>
            <p:nvPr/>
          </p:nvSpPr>
          <p:spPr>
            <a:xfrm>
              <a:off x="4272075" y="2926500"/>
              <a:ext cx="14350" cy="17700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0"/>
            <p:cNvSpPr/>
            <p:nvPr/>
          </p:nvSpPr>
          <p:spPr>
            <a:xfrm>
              <a:off x="4124775" y="2891150"/>
              <a:ext cx="10125" cy="25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0"/>
            <p:cNvSpPr/>
            <p:nvPr/>
          </p:nvSpPr>
          <p:spPr>
            <a:xfrm>
              <a:off x="3843650" y="3535050"/>
              <a:ext cx="196150" cy="30135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0"/>
            <p:cNvSpPr/>
            <p:nvPr/>
          </p:nvSpPr>
          <p:spPr>
            <a:xfrm>
              <a:off x="4035575" y="2903775"/>
              <a:ext cx="7600" cy="58950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0"/>
            <p:cNvSpPr/>
            <p:nvPr/>
          </p:nvSpPr>
          <p:spPr>
            <a:xfrm>
              <a:off x="4414325" y="2920625"/>
              <a:ext cx="12650" cy="19375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0"/>
            <p:cNvSpPr/>
            <p:nvPr/>
          </p:nvSpPr>
          <p:spPr>
            <a:xfrm>
              <a:off x="4049025" y="2891150"/>
              <a:ext cx="56425" cy="425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0"/>
            <p:cNvSpPr/>
            <p:nvPr/>
          </p:nvSpPr>
          <p:spPr>
            <a:xfrm>
              <a:off x="4175275" y="2893675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0"/>
            <p:cNvSpPr/>
            <p:nvPr/>
          </p:nvSpPr>
          <p:spPr>
            <a:xfrm>
              <a:off x="4060825" y="2929025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0"/>
            <p:cNvSpPr/>
            <p:nvPr/>
          </p:nvSpPr>
          <p:spPr>
            <a:xfrm>
              <a:off x="4039775" y="2901250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0"/>
            <p:cNvSpPr/>
            <p:nvPr/>
          </p:nvSpPr>
          <p:spPr>
            <a:xfrm>
              <a:off x="4114675" y="2891150"/>
              <a:ext cx="4250" cy="875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0"/>
            <p:cNvSpPr/>
            <p:nvPr/>
          </p:nvSpPr>
          <p:spPr>
            <a:xfrm>
              <a:off x="4286400" y="2956800"/>
              <a:ext cx="62300" cy="67375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0"/>
            <p:cNvSpPr/>
            <p:nvPr/>
          </p:nvSpPr>
          <p:spPr>
            <a:xfrm>
              <a:off x="4288075" y="3030025"/>
              <a:ext cx="6750" cy="58125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0"/>
            <p:cNvSpPr/>
            <p:nvPr/>
          </p:nvSpPr>
          <p:spPr>
            <a:xfrm>
              <a:off x="4312475" y="2982050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0"/>
            <p:cNvSpPr/>
            <p:nvPr/>
          </p:nvSpPr>
          <p:spPr>
            <a:xfrm>
              <a:off x="4315850" y="2891150"/>
              <a:ext cx="64000" cy="58950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0"/>
            <p:cNvSpPr/>
            <p:nvPr/>
          </p:nvSpPr>
          <p:spPr>
            <a:xfrm>
              <a:off x="4552375" y="2915575"/>
              <a:ext cx="15175" cy="17700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0"/>
            <p:cNvSpPr/>
            <p:nvPr/>
          </p:nvSpPr>
          <p:spPr>
            <a:xfrm>
              <a:off x="4171925" y="2986275"/>
              <a:ext cx="14325" cy="21050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0"/>
            <p:cNvSpPr/>
            <p:nvPr/>
          </p:nvSpPr>
          <p:spPr>
            <a:xfrm>
              <a:off x="4150025" y="2965225"/>
              <a:ext cx="58950" cy="59775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0"/>
            <p:cNvSpPr/>
            <p:nvPr/>
          </p:nvSpPr>
          <p:spPr>
            <a:xfrm>
              <a:off x="4238425" y="2984575"/>
              <a:ext cx="21050" cy="18550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0"/>
            <p:cNvSpPr/>
            <p:nvPr/>
          </p:nvSpPr>
          <p:spPr>
            <a:xfrm>
              <a:off x="4199700" y="2927350"/>
              <a:ext cx="17700" cy="24425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0"/>
            <p:cNvSpPr/>
            <p:nvPr/>
          </p:nvSpPr>
          <p:spPr>
            <a:xfrm>
              <a:off x="3843650" y="3509800"/>
              <a:ext cx="220550" cy="34550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0"/>
            <p:cNvSpPr/>
            <p:nvPr/>
          </p:nvSpPr>
          <p:spPr>
            <a:xfrm>
              <a:off x="4215700" y="296185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0"/>
            <p:cNvSpPr/>
            <p:nvPr/>
          </p:nvSpPr>
          <p:spPr>
            <a:xfrm>
              <a:off x="4347000" y="5169650"/>
              <a:ext cx="557225" cy="307225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0"/>
            <p:cNvSpPr/>
            <p:nvPr/>
          </p:nvSpPr>
          <p:spPr>
            <a:xfrm>
              <a:off x="3949700" y="3040125"/>
              <a:ext cx="65675" cy="60650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0"/>
            <p:cNvSpPr/>
            <p:nvPr/>
          </p:nvSpPr>
          <p:spPr>
            <a:xfrm>
              <a:off x="4713975" y="3144500"/>
              <a:ext cx="61475" cy="74100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0"/>
            <p:cNvSpPr/>
            <p:nvPr/>
          </p:nvSpPr>
          <p:spPr>
            <a:xfrm>
              <a:off x="4783825" y="3175650"/>
              <a:ext cx="64000" cy="40425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0"/>
            <p:cNvSpPr/>
            <p:nvPr/>
          </p:nvSpPr>
          <p:spPr>
            <a:xfrm>
              <a:off x="4809075" y="3187425"/>
              <a:ext cx="13500" cy="18550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0"/>
            <p:cNvSpPr/>
            <p:nvPr/>
          </p:nvSpPr>
          <p:spPr>
            <a:xfrm>
              <a:off x="4735025" y="3156300"/>
              <a:ext cx="21900" cy="14325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0"/>
            <p:cNvSpPr/>
            <p:nvPr/>
          </p:nvSpPr>
          <p:spPr>
            <a:xfrm>
              <a:off x="4691250" y="3071275"/>
              <a:ext cx="152375" cy="70725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0"/>
            <p:cNvSpPr/>
            <p:nvPr/>
          </p:nvSpPr>
          <p:spPr>
            <a:xfrm>
              <a:off x="3904250" y="3176500"/>
              <a:ext cx="62325" cy="774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0"/>
            <p:cNvSpPr/>
            <p:nvPr/>
          </p:nvSpPr>
          <p:spPr>
            <a:xfrm>
              <a:off x="3843650" y="4433150"/>
              <a:ext cx="366175" cy="525250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0"/>
            <p:cNvSpPr/>
            <p:nvPr/>
          </p:nvSpPr>
          <p:spPr>
            <a:xfrm>
              <a:off x="4483350" y="3152075"/>
              <a:ext cx="79975" cy="72425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0"/>
            <p:cNvSpPr/>
            <p:nvPr/>
          </p:nvSpPr>
          <p:spPr>
            <a:xfrm>
              <a:off x="4045675" y="3169750"/>
              <a:ext cx="85875" cy="74950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0"/>
            <p:cNvSpPr/>
            <p:nvPr/>
          </p:nvSpPr>
          <p:spPr>
            <a:xfrm>
              <a:off x="4792250" y="2902100"/>
              <a:ext cx="27800" cy="20225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0"/>
            <p:cNvSpPr/>
            <p:nvPr/>
          </p:nvSpPr>
          <p:spPr>
            <a:xfrm>
              <a:off x="4374775" y="5194050"/>
              <a:ext cx="236525" cy="188575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0"/>
            <p:cNvSpPr/>
            <p:nvPr/>
          </p:nvSpPr>
          <p:spPr>
            <a:xfrm>
              <a:off x="6859475" y="5379225"/>
              <a:ext cx="306400" cy="97650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0"/>
            <p:cNvSpPr/>
            <p:nvPr/>
          </p:nvSpPr>
          <p:spPr>
            <a:xfrm>
              <a:off x="4659275" y="5290000"/>
              <a:ext cx="214650" cy="186875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0"/>
            <p:cNvSpPr/>
            <p:nvPr/>
          </p:nvSpPr>
          <p:spPr>
            <a:xfrm>
              <a:off x="6519425" y="5245400"/>
              <a:ext cx="57250" cy="53900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0"/>
            <p:cNvSpPr/>
            <p:nvPr/>
          </p:nvSpPr>
          <p:spPr>
            <a:xfrm>
              <a:off x="6448725" y="5146075"/>
              <a:ext cx="392250" cy="330800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0"/>
            <p:cNvSpPr/>
            <p:nvPr/>
          </p:nvSpPr>
          <p:spPr>
            <a:xfrm>
              <a:off x="7192775" y="5434775"/>
              <a:ext cx="98500" cy="42100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0"/>
            <p:cNvSpPr/>
            <p:nvPr/>
          </p:nvSpPr>
          <p:spPr>
            <a:xfrm>
              <a:off x="6474825" y="5198250"/>
              <a:ext cx="22750" cy="21925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0"/>
            <p:cNvSpPr/>
            <p:nvPr/>
          </p:nvSpPr>
          <p:spPr>
            <a:xfrm>
              <a:off x="4037250" y="5245400"/>
              <a:ext cx="38750" cy="106075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0"/>
            <p:cNvSpPr/>
            <p:nvPr/>
          </p:nvSpPr>
          <p:spPr>
            <a:xfrm>
              <a:off x="4124775" y="5049275"/>
              <a:ext cx="64850" cy="42125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0"/>
            <p:cNvSpPr/>
            <p:nvPr/>
          </p:nvSpPr>
          <p:spPr>
            <a:xfrm>
              <a:off x="4039775" y="2891150"/>
              <a:ext cx="5075" cy="5925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0"/>
            <p:cNvSpPr/>
            <p:nvPr/>
          </p:nvSpPr>
          <p:spPr>
            <a:xfrm>
              <a:off x="4015375" y="4990350"/>
              <a:ext cx="185175" cy="365325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0"/>
            <p:cNvSpPr/>
            <p:nvPr/>
          </p:nvSpPr>
          <p:spPr>
            <a:xfrm>
              <a:off x="6735750" y="2891150"/>
              <a:ext cx="270200" cy="160800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0"/>
            <p:cNvSpPr/>
            <p:nvPr/>
          </p:nvSpPr>
          <p:spPr>
            <a:xfrm>
              <a:off x="4272075" y="3094000"/>
              <a:ext cx="62325" cy="67375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0"/>
            <p:cNvSpPr/>
            <p:nvPr/>
          </p:nvSpPr>
          <p:spPr>
            <a:xfrm>
              <a:off x="4512800" y="3015725"/>
              <a:ext cx="64000" cy="63150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0"/>
            <p:cNvSpPr/>
            <p:nvPr/>
          </p:nvSpPr>
          <p:spPr>
            <a:xfrm>
              <a:off x="4201375" y="3099050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0"/>
            <p:cNvSpPr/>
            <p:nvPr/>
          </p:nvSpPr>
          <p:spPr>
            <a:xfrm>
              <a:off x="4426950" y="295260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0"/>
            <p:cNvSpPr/>
            <p:nvPr/>
          </p:nvSpPr>
          <p:spPr>
            <a:xfrm>
              <a:off x="4539750" y="3040125"/>
              <a:ext cx="17700" cy="21075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0"/>
            <p:cNvSpPr/>
            <p:nvPr/>
          </p:nvSpPr>
          <p:spPr>
            <a:xfrm>
              <a:off x="4293125" y="3114200"/>
              <a:ext cx="18550" cy="22750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0"/>
            <p:cNvSpPr/>
            <p:nvPr/>
          </p:nvSpPr>
          <p:spPr>
            <a:xfrm>
              <a:off x="4136575" y="3101575"/>
              <a:ext cx="58100" cy="59800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0"/>
            <p:cNvSpPr/>
            <p:nvPr/>
          </p:nvSpPr>
          <p:spPr>
            <a:xfrm>
              <a:off x="4225800" y="3118425"/>
              <a:ext cx="18525" cy="16000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0"/>
            <p:cNvSpPr/>
            <p:nvPr/>
          </p:nvSpPr>
          <p:spPr>
            <a:xfrm>
              <a:off x="4061650" y="31032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0"/>
            <p:cNvSpPr/>
            <p:nvPr/>
          </p:nvSpPr>
          <p:spPr>
            <a:xfrm>
              <a:off x="4156775" y="3122625"/>
              <a:ext cx="15175" cy="15175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0"/>
            <p:cNvSpPr/>
            <p:nvPr/>
          </p:nvSpPr>
          <p:spPr>
            <a:xfrm>
              <a:off x="4584350" y="3014875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0"/>
            <p:cNvSpPr/>
            <p:nvPr/>
          </p:nvSpPr>
          <p:spPr>
            <a:xfrm>
              <a:off x="4775425" y="2938300"/>
              <a:ext cx="68200" cy="127125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0"/>
            <p:cNvSpPr/>
            <p:nvPr/>
          </p:nvSpPr>
          <p:spPr>
            <a:xfrm>
              <a:off x="3843650" y="4529100"/>
              <a:ext cx="340925" cy="344275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0"/>
            <p:cNvSpPr/>
            <p:nvPr/>
          </p:nvSpPr>
          <p:spPr>
            <a:xfrm>
              <a:off x="4724925" y="3009000"/>
              <a:ext cx="61450" cy="60625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0"/>
            <p:cNvSpPr/>
            <p:nvPr/>
          </p:nvSpPr>
          <p:spPr>
            <a:xfrm>
              <a:off x="4666850" y="2891150"/>
              <a:ext cx="64825" cy="44650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0"/>
            <p:cNvSpPr/>
            <p:nvPr/>
          </p:nvSpPr>
          <p:spPr>
            <a:xfrm>
              <a:off x="3843650" y="3535900"/>
              <a:ext cx="228125" cy="383850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0"/>
            <p:cNvSpPr/>
            <p:nvPr/>
          </p:nvSpPr>
          <p:spPr>
            <a:xfrm>
              <a:off x="4802350" y="2972800"/>
              <a:ext cx="26125" cy="22750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0"/>
            <p:cNvSpPr/>
            <p:nvPr/>
          </p:nvSpPr>
          <p:spPr>
            <a:xfrm>
              <a:off x="3843650" y="4554350"/>
              <a:ext cx="234025" cy="291250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0"/>
            <p:cNvSpPr/>
            <p:nvPr/>
          </p:nvSpPr>
          <p:spPr>
            <a:xfrm>
              <a:off x="4707250" y="2941650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0"/>
            <p:cNvSpPr/>
            <p:nvPr/>
          </p:nvSpPr>
          <p:spPr>
            <a:xfrm>
              <a:off x="4637375" y="2942500"/>
              <a:ext cx="62325" cy="68200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0"/>
            <p:cNvSpPr/>
            <p:nvPr/>
          </p:nvSpPr>
          <p:spPr>
            <a:xfrm>
              <a:off x="4652525" y="3011525"/>
              <a:ext cx="64850" cy="60625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0"/>
            <p:cNvSpPr/>
            <p:nvPr/>
          </p:nvSpPr>
          <p:spPr>
            <a:xfrm>
              <a:off x="4737550" y="3191650"/>
              <a:ext cx="21900" cy="1265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0"/>
            <p:cNvSpPr/>
            <p:nvPr/>
          </p:nvSpPr>
          <p:spPr>
            <a:xfrm>
              <a:off x="4467350" y="3043500"/>
              <a:ext cx="20225" cy="21075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0"/>
            <p:cNvSpPr/>
            <p:nvPr/>
          </p:nvSpPr>
          <p:spPr>
            <a:xfrm>
              <a:off x="4443800" y="3019100"/>
              <a:ext cx="62300" cy="65675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0"/>
            <p:cNvSpPr/>
            <p:nvPr/>
          </p:nvSpPr>
          <p:spPr>
            <a:xfrm>
              <a:off x="4431175" y="3110000"/>
              <a:ext cx="22750" cy="19375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0"/>
            <p:cNvSpPr/>
            <p:nvPr/>
          </p:nvSpPr>
          <p:spPr>
            <a:xfrm>
              <a:off x="4552375" y="3084750"/>
              <a:ext cx="63975" cy="59775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0"/>
            <p:cNvSpPr/>
            <p:nvPr/>
          </p:nvSpPr>
          <p:spPr>
            <a:xfrm>
              <a:off x="4586025" y="2969425"/>
              <a:ext cx="22750" cy="17700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0"/>
            <p:cNvSpPr/>
            <p:nvPr/>
          </p:nvSpPr>
          <p:spPr>
            <a:xfrm>
              <a:off x="4567525" y="3158825"/>
              <a:ext cx="5900" cy="65675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0"/>
            <p:cNvSpPr/>
            <p:nvPr/>
          </p:nvSpPr>
          <p:spPr>
            <a:xfrm>
              <a:off x="4670200" y="3192475"/>
              <a:ext cx="10975" cy="16875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0"/>
            <p:cNvSpPr/>
            <p:nvPr/>
          </p:nvSpPr>
          <p:spPr>
            <a:xfrm>
              <a:off x="4623075" y="3079700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0"/>
            <p:cNvSpPr/>
            <p:nvPr/>
          </p:nvSpPr>
          <p:spPr>
            <a:xfrm>
              <a:off x="6826650" y="4567825"/>
              <a:ext cx="297975" cy="292925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0"/>
            <p:cNvSpPr/>
            <p:nvPr/>
          </p:nvSpPr>
          <p:spPr>
            <a:xfrm>
              <a:off x="4570050" y="3149550"/>
              <a:ext cx="64825" cy="75775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0"/>
            <p:cNvSpPr/>
            <p:nvPr/>
          </p:nvSpPr>
          <p:spPr>
            <a:xfrm>
              <a:off x="4134050" y="3160500"/>
              <a:ext cx="342600" cy="82500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0"/>
            <p:cNvSpPr/>
            <p:nvPr/>
          </p:nvSpPr>
          <p:spPr>
            <a:xfrm>
              <a:off x="4573400" y="3096525"/>
              <a:ext cx="17700" cy="16025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0"/>
            <p:cNvSpPr/>
            <p:nvPr/>
          </p:nvSpPr>
          <p:spPr>
            <a:xfrm>
              <a:off x="3843650" y="3111675"/>
              <a:ext cx="69900" cy="65675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0"/>
            <p:cNvSpPr/>
            <p:nvPr/>
          </p:nvSpPr>
          <p:spPr>
            <a:xfrm>
              <a:off x="3974950" y="2891150"/>
              <a:ext cx="60650" cy="10125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0"/>
            <p:cNvSpPr/>
            <p:nvPr/>
          </p:nvSpPr>
          <p:spPr>
            <a:xfrm>
              <a:off x="3843650" y="3181550"/>
              <a:ext cx="53900" cy="69875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0"/>
            <p:cNvSpPr/>
            <p:nvPr/>
          </p:nvSpPr>
          <p:spPr>
            <a:xfrm>
              <a:off x="3921100" y="3108325"/>
              <a:ext cx="62300" cy="67350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0"/>
            <p:cNvSpPr/>
            <p:nvPr/>
          </p:nvSpPr>
          <p:spPr>
            <a:xfrm>
              <a:off x="4639075" y="3015725"/>
              <a:ext cx="6750" cy="58100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0"/>
            <p:cNvSpPr/>
            <p:nvPr/>
          </p:nvSpPr>
          <p:spPr>
            <a:xfrm>
              <a:off x="4113850" y="3054450"/>
              <a:ext cx="18525" cy="2612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0"/>
            <p:cNvSpPr/>
            <p:nvPr/>
          </p:nvSpPr>
          <p:spPr>
            <a:xfrm>
              <a:off x="3974125" y="3175650"/>
              <a:ext cx="63150" cy="6905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0"/>
            <p:cNvSpPr/>
            <p:nvPr/>
          </p:nvSpPr>
          <p:spPr>
            <a:xfrm>
              <a:off x="4091950" y="3033400"/>
              <a:ext cx="62325" cy="65675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0"/>
            <p:cNvSpPr/>
            <p:nvPr/>
          </p:nvSpPr>
          <p:spPr>
            <a:xfrm>
              <a:off x="4132350" y="310410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0"/>
            <p:cNvSpPr/>
            <p:nvPr/>
          </p:nvSpPr>
          <p:spPr>
            <a:xfrm>
              <a:off x="4015375" y="3126825"/>
              <a:ext cx="18525" cy="21925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0"/>
            <p:cNvSpPr/>
            <p:nvPr/>
          </p:nvSpPr>
          <p:spPr>
            <a:xfrm>
              <a:off x="3990950" y="3106625"/>
              <a:ext cx="63150" cy="59800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0"/>
            <p:cNvSpPr/>
            <p:nvPr/>
          </p:nvSpPr>
          <p:spPr>
            <a:xfrm>
              <a:off x="4412650" y="3088950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0"/>
            <p:cNvSpPr/>
            <p:nvPr/>
          </p:nvSpPr>
          <p:spPr>
            <a:xfrm>
              <a:off x="6994975" y="3960950"/>
              <a:ext cx="296300" cy="452025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0"/>
            <p:cNvSpPr/>
            <p:nvPr/>
          </p:nvSpPr>
          <p:spPr>
            <a:xfrm>
              <a:off x="5857000" y="2891150"/>
              <a:ext cx="1266800" cy="381325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0"/>
            <p:cNvSpPr/>
            <p:nvPr/>
          </p:nvSpPr>
          <p:spPr>
            <a:xfrm>
              <a:off x="7126300" y="4418850"/>
              <a:ext cx="32850" cy="23575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0"/>
            <p:cNvSpPr/>
            <p:nvPr/>
          </p:nvSpPr>
          <p:spPr>
            <a:xfrm>
              <a:off x="7000875" y="3964325"/>
              <a:ext cx="17700" cy="17700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0"/>
            <p:cNvSpPr/>
            <p:nvPr/>
          </p:nvSpPr>
          <p:spPr>
            <a:xfrm>
              <a:off x="7124600" y="4429775"/>
              <a:ext cx="8450" cy="15175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0"/>
            <p:cNvSpPr/>
            <p:nvPr/>
          </p:nvSpPr>
          <p:spPr>
            <a:xfrm>
              <a:off x="6900725" y="2972800"/>
              <a:ext cx="58925" cy="9275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0"/>
            <p:cNvSpPr/>
            <p:nvPr/>
          </p:nvSpPr>
          <p:spPr>
            <a:xfrm>
              <a:off x="6748375" y="3072975"/>
              <a:ext cx="106900" cy="36200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0"/>
            <p:cNvSpPr/>
            <p:nvPr/>
          </p:nvSpPr>
          <p:spPr>
            <a:xfrm>
              <a:off x="7065675" y="3940750"/>
              <a:ext cx="53075" cy="20225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4645800" y="3178175"/>
              <a:ext cx="64825" cy="42100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6748375" y="3108325"/>
              <a:ext cx="73250" cy="25275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6743325" y="3060350"/>
              <a:ext cx="93450" cy="21900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7182675" y="4392750"/>
              <a:ext cx="76625" cy="40425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6135600" y="2891150"/>
              <a:ext cx="26975" cy="145650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3843650" y="2891150"/>
              <a:ext cx="1028600" cy="388050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6583400" y="4932275"/>
              <a:ext cx="707875" cy="436025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4783000" y="3183225"/>
              <a:ext cx="5075" cy="33700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4735025" y="2891150"/>
              <a:ext cx="100175" cy="42125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6612850" y="4974375"/>
              <a:ext cx="14325" cy="15175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6971425" y="3905400"/>
              <a:ext cx="319850" cy="567325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7159950" y="3928975"/>
              <a:ext cx="10975" cy="10125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7158275" y="5139350"/>
              <a:ext cx="67350" cy="65675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6637250" y="5024025"/>
              <a:ext cx="49700" cy="49675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7121250" y="4706700"/>
              <a:ext cx="170025" cy="420875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4027150" y="2993850"/>
              <a:ext cx="23600" cy="1685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4005250" y="2970275"/>
              <a:ext cx="63175" cy="59775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4969000" y="2997200"/>
              <a:ext cx="16875" cy="10125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3979175" y="305950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935400" y="2971125"/>
              <a:ext cx="61475" cy="67350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4085225" y="3125150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4075975" y="2966900"/>
              <a:ext cx="63975" cy="60625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4101225" y="2991325"/>
              <a:ext cx="16000" cy="19375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046500" y="3060350"/>
              <a:ext cx="15175" cy="21900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4022100" y="3037600"/>
              <a:ext cx="61475" cy="60650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4972375" y="2979525"/>
              <a:ext cx="17700" cy="9300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4949650" y="2944175"/>
              <a:ext cx="274425" cy="118725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3969075" y="2891150"/>
              <a:ext cx="5075" cy="845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3843650" y="2908000"/>
              <a:ext cx="42125" cy="65675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3843650" y="3008150"/>
              <a:ext cx="26975" cy="21900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3990950" y="2931550"/>
              <a:ext cx="19375" cy="22750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3964850" y="2903775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4104575" y="2989625"/>
              <a:ext cx="13500" cy="5075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3843650" y="2891150"/>
              <a:ext cx="46325" cy="13500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3843650" y="3044350"/>
              <a:ext cx="101875" cy="60625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3894150" y="2907150"/>
              <a:ext cx="63150" cy="58950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3957275" y="2992150"/>
              <a:ext cx="20225" cy="25275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3843650" y="2973650"/>
              <a:ext cx="82525" cy="63975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4394975" y="3045175"/>
              <a:ext cx="14325" cy="19400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4464000" y="2891150"/>
              <a:ext cx="55575" cy="53050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4452200" y="2976175"/>
              <a:ext cx="5925" cy="17700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4373075" y="3023300"/>
              <a:ext cx="61475" cy="60625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7067375" y="4626750"/>
              <a:ext cx="59775" cy="239900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4497650" y="2953450"/>
              <a:ext cx="8450" cy="58100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4487550" y="3155450"/>
              <a:ext cx="68200" cy="7600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4487550" y="3087275"/>
              <a:ext cx="58100" cy="60625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4341950" y="3092325"/>
              <a:ext cx="63150" cy="59775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4566675" y="2947550"/>
              <a:ext cx="64000" cy="60625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4483350" y="3089800"/>
              <a:ext cx="8450" cy="58950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4104575" y="2898725"/>
              <a:ext cx="64000" cy="59800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4501875" y="3099900"/>
              <a:ext cx="22750" cy="1265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5144925" y="2978700"/>
              <a:ext cx="56425" cy="56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86225" y="3053600"/>
              <a:ext cx="17700" cy="2612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4127300" y="2927350"/>
              <a:ext cx="19400" cy="21900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4232525" y="3029200"/>
              <a:ext cx="55575" cy="61475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146675" y="2967750"/>
              <a:ext cx="7600" cy="58100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4160975" y="3030025"/>
              <a:ext cx="64850" cy="63175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4328475" y="3051075"/>
              <a:ext cx="19375" cy="17700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4254400" y="3051075"/>
              <a:ext cx="25275" cy="22750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365500" y="3115050"/>
              <a:ext cx="19400" cy="1685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01550" y="3025825"/>
              <a:ext cx="64825" cy="60625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8" name="Google Shape;1598;p10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9" name="Google Shape;1599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5F6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ts val="2800"/>
              <a:buFont typeface="Amatic SC"/>
              <a:buNone/>
              <a:defRPr b="1" i="0" sz="28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C3E50"/>
              </a:buClr>
              <a:buSzPts val="2600"/>
              <a:buFont typeface="Merriweather"/>
              <a:buChar char="✖"/>
              <a:defRPr b="0" i="0" sz="26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Merriweather"/>
              <a:buChar char="○"/>
              <a:defRPr b="0" i="0" sz="22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●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○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Merriweather"/>
              <a:buChar char="■"/>
              <a:defRPr b="0" i="0" sz="1800" u="none" cap="none" strike="noStrike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14"/>
          <p:cNvSpPr txBox="1"/>
          <p:nvPr>
            <p:ph idx="4294967295" type="ctrTitle"/>
          </p:nvPr>
        </p:nvSpPr>
        <p:spPr>
          <a:xfrm>
            <a:off x="892969" y="377480"/>
            <a:ext cx="73581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Golang</a:t>
            </a:r>
            <a:endParaRPr b="1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descr="Image" id="1824" name="Google Shape;18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070" y="1422993"/>
            <a:ext cx="2651914" cy="318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075" y="3461005"/>
            <a:ext cx="24288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071" y="4229225"/>
            <a:ext cx="755725" cy="7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23"/>
          <p:cNvSpPr txBox="1"/>
          <p:nvPr/>
        </p:nvSpPr>
        <p:spPr>
          <a:xfrm>
            <a:off x="943350" y="175525"/>
            <a:ext cx="7257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5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Hello World</a:t>
            </a:r>
            <a:endParaRPr b="1" sz="52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91" name="Google Shape;18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3617925"/>
            <a:ext cx="8610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1678325"/>
            <a:ext cx="85915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3" name="Google Shape;1893;p23"/>
          <p:cNvSpPr txBox="1"/>
          <p:nvPr/>
        </p:nvSpPr>
        <p:spPr>
          <a:xfrm>
            <a:off x="276225" y="1136225"/>
            <a:ext cx="1564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latin typeface="Amatic SC"/>
                <a:ea typeface="Amatic SC"/>
                <a:cs typeface="Amatic SC"/>
                <a:sym typeface="Amatic SC"/>
              </a:rPr>
              <a:t>run on the fly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94" name="Google Shape;1894;p23"/>
          <p:cNvSpPr txBox="1"/>
          <p:nvPr/>
        </p:nvSpPr>
        <p:spPr>
          <a:xfrm>
            <a:off x="276225" y="3075825"/>
            <a:ext cx="1564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latin typeface="Amatic SC"/>
                <a:ea typeface="Amatic SC"/>
                <a:cs typeface="Amatic SC"/>
                <a:sym typeface="Amatic SC"/>
              </a:rPr>
              <a:t>Compile &amp; RUN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24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Variables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00" name="Google Shape;1900;p24"/>
          <p:cNvSpPr txBox="1"/>
          <p:nvPr/>
        </p:nvSpPr>
        <p:spPr>
          <a:xfrm>
            <a:off x="3705175" y="1440675"/>
            <a:ext cx="2648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var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00FFFF"/>
                </a:solidFill>
                <a:latin typeface="Thonburi"/>
                <a:ea typeface="Thonburi"/>
                <a:cs typeface="Thonburi"/>
                <a:sym typeface="Thonburi"/>
              </a:rPr>
              <a:t>zero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00FF00"/>
                </a:solidFill>
                <a:latin typeface="Thonburi"/>
                <a:ea typeface="Thonburi"/>
                <a:cs typeface="Thonburi"/>
                <a:sym typeface="Thonburi"/>
              </a:rPr>
              <a:t>int</a:t>
            </a:r>
            <a:endParaRPr/>
          </a:p>
        </p:txBody>
      </p:sp>
      <p:sp>
        <p:nvSpPr>
          <p:cNvPr id="1901" name="Google Shape;1901;p24"/>
          <p:cNvSpPr txBox="1"/>
          <p:nvPr/>
        </p:nvSpPr>
        <p:spPr>
          <a:xfrm>
            <a:off x="6387150" y="1209850"/>
            <a:ext cx="1633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Type : int</a:t>
            </a:r>
            <a:endParaRPr/>
          </a:p>
        </p:txBody>
      </p:sp>
      <p:sp>
        <p:nvSpPr>
          <p:cNvPr id="1902" name="Google Shape;1902;p24"/>
          <p:cNvSpPr txBox="1"/>
          <p:nvPr/>
        </p:nvSpPr>
        <p:spPr>
          <a:xfrm>
            <a:off x="3639925" y="2142675"/>
            <a:ext cx="2182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Represent: 0</a:t>
            </a:r>
            <a:endParaRPr/>
          </a:p>
        </p:txBody>
      </p:sp>
      <p:pic>
        <p:nvPicPr>
          <p:cNvPr id="1903" name="Google Shape;1903;p24"/>
          <p:cNvPicPr preferRelativeResize="0"/>
          <p:nvPr/>
        </p:nvPicPr>
        <p:blipFill rotWithShape="1">
          <a:blip r:embed="rId3">
            <a:alphaModFix/>
          </a:blip>
          <a:srcRect b="0" l="0" r="49826" t="0"/>
          <a:stretch/>
        </p:blipFill>
        <p:spPr>
          <a:xfrm>
            <a:off x="3212725" y="3489025"/>
            <a:ext cx="19689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975" y="4177050"/>
            <a:ext cx="3924300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5" name="Google Shape;1905;p24"/>
          <p:cNvCxnSpPr/>
          <p:nvPr/>
        </p:nvCxnSpPr>
        <p:spPr>
          <a:xfrm>
            <a:off x="4586425" y="1877300"/>
            <a:ext cx="0" cy="40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6" name="Google Shape;1906;p24"/>
          <p:cNvSpPr txBox="1"/>
          <p:nvPr/>
        </p:nvSpPr>
        <p:spPr>
          <a:xfrm>
            <a:off x="3098075" y="2893525"/>
            <a:ext cx="2129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Storage</a:t>
            </a: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7" name="Google Shape;1907;p24"/>
          <p:cNvSpPr txBox="1"/>
          <p:nvPr/>
        </p:nvSpPr>
        <p:spPr>
          <a:xfrm>
            <a:off x="648125" y="3432275"/>
            <a:ext cx="30000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32bit (4 bytes)</a:t>
            </a:r>
            <a:endParaRPr sz="24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</a:b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64bit (8 bytes)</a:t>
            </a: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08" name="Google Shape;1908;p24"/>
          <p:cNvCxnSpPr>
            <a:endCxn id="1901" idx="1"/>
          </p:cNvCxnSpPr>
          <p:nvPr/>
        </p:nvCxnSpPr>
        <p:spPr>
          <a:xfrm flipH="1" rot="10800000">
            <a:off x="5639550" y="1507600"/>
            <a:ext cx="747600" cy="259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5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Variables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14" name="Google Shape;1914;p25"/>
          <p:cNvSpPr txBox="1"/>
          <p:nvPr/>
        </p:nvSpPr>
        <p:spPr>
          <a:xfrm>
            <a:off x="3231325" y="1440675"/>
            <a:ext cx="3000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var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00FFFF"/>
                </a:solidFill>
                <a:latin typeface="Thonburi"/>
                <a:ea typeface="Thonburi"/>
                <a:cs typeface="Thonburi"/>
                <a:sym typeface="Thonburi"/>
              </a:rPr>
              <a:t>text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00FF00"/>
                </a:solidFill>
                <a:latin typeface="Thonburi"/>
                <a:ea typeface="Thonburi"/>
                <a:cs typeface="Thonburi"/>
                <a:sym typeface="Thonburi"/>
              </a:rPr>
              <a:t>string</a:t>
            </a:r>
            <a:endParaRPr/>
          </a:p>
        </p:txBody>
      </p:sp>
      <p:sp>
        <p:nvSpPr>
          <p:cNvPr id="1915" name="Google Shape;1915;p25"/>
          <p:cNvSpPr txBox="1"/>
          <p:nvPr/>
        </p:nvSpPr>
        <p:spPr>
          <a:xfrm>
            <a:off x="6387150" y="1209850"/>
            <a:ext cx="20760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Type : string</a:t>
            </a:r>
            <a:endParaRPr/>
          </a:p>
        </p:txBody>
      </p:sp>
      <p:sp>
        <p:nvSpPr>
          <p:cNvPr id="1916" name="Google Shape;1916;p25"/>
          <p:cNvSpPr txBox="1"/>
          <p:nvPr/>
        </p:nvSpPr>
        <p:spPr>
          <a:xfrm>
            <a:off x="3639925" y="1990275"/>
            <a:ext cx="21828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Represent: “”</a:t>
            </a:r>
            <a:endParaRPr/>
          </a:p>
        </p:txBody>
      </p:sp>
      <p:cxnSp>
        <p:nvCxnSpPr>
          <p:cNvPr id="1917" name="Google Shape;1917;p25"/>
          <p:cNvCxnSpPr/>
          <p:nvPr/>
        </p:nvCxnSpPr>
        <p:spPr>
          <a:xfrm>
            <a:off x="4265925" y="1849488"/>
            <a:ext cx="30600" cy="2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8" name="Google Shape;1918;p25"/>
          <p:cNvSpPr txBox="1"/>
          <p:nvPr/>
        </p:nvSpPr>
        <p:spPr>
          <a:xfrm>
            <a:off x="3544625" y="2596638"/>
            <a:ext cx="2129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Storage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19" name="Google Shape;1919;p25"/>
          <p:cNvCxnSpPr/>
          <p:nvPr/>
        </p:nvCxnSpPr>
        <p:spPr>
          <a:xfrm flipH="1" rot="10800000">
            <a:off x="5616650" y="1507625"/>
            <a:ext cx="770400" cy="278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20" name="Google Shape;19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75" y="2536127"/>
            <a:ext cx="6096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p25"/>
          <p:cNvSpPr txBox="1"/>
          <p:nvPr/>
        </p:nvSpPr>
        <p:spPr>
          <a:xfrm>
            <a:off x="2266050" y="3056825"/>
            <a:ext cx="2129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length</a:t>
            </a: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22" name="Google Shape;1922;p25"/>
          <p:cNvCxnSpPr>
            <a:endCxn id="1923" idx="1"/>
          </p:cNvCxnSpPr>
          <p:nvPr/>
        </p:nvCxnSpPr>
        <p:spPr>
          <a:xfrm rot="5400000">
            <a:off x="596825" y="3256250"/>
            <a:ext cx="1163700" cy="237300"/>
          </a:xfrm>
          <a:prstGeom prst="curvedConnector4">
            <a:avLst>
              <a:gd fmla="val 38354" name="adj1"/>
              <a:gd fmla="val 200348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4" name="Google Shape;1924;p25"/>
          <p:cNvCxnSpPr/>
          <p:nvPr/>
        </p:nvCxnSpPr>
        <p:spPr>
          <a:xfrm>
            <a:off x="1808550" y="3228125"/>
            <a:ext cx="457500" cy="11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23" name="Google Shape;1923;p25"/>
          <p:cNvSpPr txBox="1"/>
          <p:nvPr/>
        </p:nvSpPr>
        <p:spPr>
          <a:xfrm>
            <a:off x="1060025" y="3685700"/>
            <a:ext cx="1022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5" name="Google Shape;19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025" y="3758925"/>
            <a:ext cx="5905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6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Variables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31" name="Google Shape;1931;p26"/>
          <p:cNvSpPr txBox="1"/>
          <p:nvPr/>
        </p:nvSpPr>
        <p:spPr>
          <a:xfrm>
            <a:off x="2621725" y="1440675"/>
            <a:ext cx="3583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var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00FFFF"/>
                </a:solidFill>
                <a:latin typeface="Thonburi"/>
                <a:ea typeface="Thonburi"/>
                <a:cs typeface="Thonburi"/>
                <a:sym typeface="Thonburi"/>
              </a:rPr>
              <a:t>price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00FF00"/>
                </a:solidFill>
                <a:latin typeface="Thonburi"/>
                <a:ea typeface="Thonburi"/>
                <a:cs typeface="Thonburi"/>
                <a:sym typeface="Thonburi"/>
              </a:rPr>
              <a:t>float64</a:t>
            </a:r>
            <a:endParaRPr/>
          </a:p>
        </p:txBody>
      </p:sp>
      <p:sp>
        <p:nvSpPr>
          <p:cNvPr id="1932" name="Google Shape;1932;p26"/>
          <p:cNvSpPr txBox="1"/>
          <p:nvPr/>
        </p:nvSpPr>
        <p:spPr>
          <a:xfrm>
            <a:off x="6387150" y="1209850"/>
            <a:ext cx="29307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Type : float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 64 bit</a:t>
            </a:r>
            <a:endParaRPr sz="1800"/>
          </a:p>
        </p:txBody>
      </p:sp>
      <p:sp>
        <p:nvSpPr>
          <p:cNvPr id="1933" name="Google Shape;1933;p26"/>
          <p:cNvSpPr txBox="1"/>
          <p:nvPr/>
        </p:nvSpPr>
        <p:spPr>
          <a:xfrm>
            <a:off x="3639925" y="1990275"/>
            <a:ext cx="28233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Represent: 0.00</a:t>
            </a:r>
            <a:endParaRPr/>
          </a:p>
        </p:txBody>
      </p:sp>
      <p:cxnSp>
        <p:nvCxnSpPr>
          <p:cNvPr id="1934" name="Google Shape;1934;p26"/>
          <p:cNvCxnSpPr/>
          <p:nvPr/>
        </p:nvCxnSpPr>
        <p:spPr>
          <a:xfrm>
            <a:off x="4265925" y="1849488"/>
            <a:ext cx="30600" cy="2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5" name="Google Shape;1935;p26"/>
          <p:cNvSpPr txBox="1"/>
          <p:nvPr/>
        </p:nvSpPr>
        <p:spPr>
          <a:xfrm>
            <a:off x="3544625" y="2596638"/>
            <a:ext cx="2129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Storage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36" name="Google Shape;1936;p26"/>
          <p:cNvCxnSpPr/>
          <p:nvPr/>
        </p:nvCxnSpPr>
        <p:spPr>
          <a:xfrm flipH="1" rot="10800000">
            <a:off x="5692850" y="1507625"/>
            <a:ext cx="770400" cy="278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37" name="Google Shape;1937;p26"/>
          <p:cNvSpPr txBox="1"/>
          <p:nvPr/>
        </p:nvSpPr>
        <p:spPr>
          <a:xfrm>
            <a:off x="6990275" y="3228125"/>
            <a:ext cx="16407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8</a:t>
            </a: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 bytes</a:t>
            </a:r>
            <a:endParaRPr/>
          </a:p>
        </p:txBody>
      </p:sp>
      <p:pic>
        <p:nvPicPr>
          <p:cNvPr id="1938" name="Google Shape;19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175" y="3375750"/>
            <a:ext cx="39243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7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Variables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44" name="Google Shape;1944;p27"/>
          <p:cNvSpPr txBox="1"/>
          <p:nvPr/>
        </p:nvSpPr>
        <p:spPr>
          <a:xfrm>
            <a:off x="3859825" y="1417750"/>
            <a:ext cx="1743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0000FF"/>
                </a:solidFill>
                <a:latin typeface="Thonburi"/>
                <a:ea typeface="Thonburi"/>
                <a:cs typeface="Thonburi"/>
                <a:sym typeface="Thonburi"/>
              </a:rPr>
              <a:t>ten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CCCCCC"/>
                </a:solidFill>
                <a:latin typeface="Thonburi"/>
                <a:ea typeface="Thonburi"/>
                <a:cs typeface="Thonburi"/>
                <a:sym typeface="Thonburi"/>
              </a:rPr>
              <a:t>:=</a:t>
            </a:r>
            <a:r>
              <a:rPr lang="th" sz="2500">
                <a:solidFill>
                  <a:srgbClr val="00FF00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93C47D"/>
                </a:solidFill>
                <a:latin typeface="Thonburi"/>
                <a:ea typeface="Thonburi"/>
                <a:cs typeface="Thonburi"/>
                <a:sym typeface="Thonburi"/>
              </a:rPr>
              <a:t>10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945" name="Google Shape;1945;p27"/>
          <p:cNvSpPr txBox="1"/>
          <p:nvPr/>
        </p:nvSpPr>
        <p:spPr>
          <a:xfrm>
            <a:off x="6387150" y="1209850"/>
            <a:ext cx="16332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Type : int</a:t>
            </a:r>
            <a:endParaRPr/>
          </a:p>
        </p:txBody>
      </p:sp>
      <p:sp>
        <p:nvSpPr>
          <p:cNvPr id="1946" name="Google Shape;1946;p27"/>
          <p:cNvSpPr txBox="1"/>
          <p:nvPr/>
        </p:nvSpPr>
        <p:spPr>
          <a:xfrm>
            <a:off x="3639925" y="2142675"/>
            <a:ext cx="24042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Represent: 10</a:t>
            </a:r>
            <a:endParaRPr/>
          </a:p>
        </p:txBody>
      </p:sp>
      <p:cxnSp>
        <p:nvCxnSpPr>
          <p:cNvPr id="1947" name="Google Shape;1947;p27"/>
          <p:cNvCxnSpPr/>
          <p:nvPr/>
        </p:nvCxnSpPr>
        <p:spPr>
          <a:xfrm>
            <a:off x="4273550" y="1849475"/>
            <a:ext cx="0" cy="40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27"/>
          <p:cNvSpPr txBox="1"/>
          <p:nvPr/>
        </p:nvSpPr>
        <p:spPr>
          <a:xfrm>
            <a:off x="3839250" y="2893500"/>
            <a:ext cx="1465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Storage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49" name="Google Shape;1949;p27"/>
          <p:cNvCxnSpPr>
            <a:stCxn id="1944" idx="3"/>
            <a:endCxn id="1945" idx="1"/>
          </p:cNvCxnSpPr>
          <p:nvPr/>
        </p:nvCxnSpPr>
        <p:spPr>
          <a:xfrm flipH="1" rot="10800000">
            <a:off x="5602825" y="1507750"/>
            <a:ext cx="784200" cy="261000"/>
          </a:xfrm>
          <a:prstGeom prst="curvedConnector3">
            <a:avLst>
              <a:gd fmla="val 5000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50" name="Google Shape;19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00" y="3617600"/>
            <a:ext cx="39243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28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Variables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56" name="Google Shape;1956;p28"/>
          <p:cNvSpPr txBox="1"/>
          <p:nvPr/>
        </p:nvSpPr>
        <p:spPr>
          <a:xfrm>
            <a:off x="3231325" y="1440675"/>
            <a:ext cx="3000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500">
                <a:solidFill>
                  <a:srgbClr val="00FFFF"/>
                </a:solidFill>
                <a:latin typeface="Thonburi"/>
                <a:ea typeface="Thonburi"/>
                <a:cs typeface="Thonburi"/>
                <a:sym typeface="Thonburi"/>
              </a:rPr>
              <a:t>hello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CCCCCC"/>
                </a:solidFill>
                <a:latin typeface="Thonburi"/>
                <a:ea typeface="Thonburi"/>
                <a:cs typeface="Thonburi"/>
                <a:sym typeface="Thonburi"/>
              </a:rPr>
              <a:t>:=</a:t>
            </a:r>
            <a:r>
              <a:rPr lang="th" sz="2500">
                <a:solidFill>
                  <a:schemeClr val="lt1"/>
                </a:solidFill>
                <a:latin typeface="Thonburi"/>
                <a:ea typeface="Thonburi"/>
                <a:cs typeface="Thonburi"/>
                <a:sym typeface="Thonburi"/>
              </a:rPr>
              <a:t> </a:t>
            </a:r>
            <a:r>
              <a:rPr lang="th" sz="2500">
                <a:solidFill>
                  <a:srgbClr val="FF9900"/>
                </a:solidFill>
                <a:latin typeface="Thonburi"/>
                <a:ea typeface="Thonburi"/>
                <a:cs typeface="Thonburi"/>
                <a:sym typeface="Thonburi"/>
              </a:rPr>
              <a:t>“hello”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57" name="Google Shape;1957;p28"/>
          <p:cNvSpPr txBox="1"/>
          <p:nvPr/>
        </p:nvSpPr>
        <p:spPr>
          <a:xfrm>
            <a:off x="6387150" y="1209850"/>
            <a:ext cx="20760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Thonburi"/>
                <a:ea typeface="Thonburi"/>
                <a:cs typeface="Thonburi"/>
                <a:sym typeface="Thonburi"/>
              </a:rPr>
              <a:t>Type : string</a:t>
            </a:r>
            <a:endParaRPr/>
          </a:p>
        </p:txBody>
      </p:sp>
      <p:sp>
        <p:nvSpPr>
          <p:cNvPr id="1958" name="Google Shape;1958;p28"/>
          <p:cNvSpPr txBox="1"/>
          <p:nvPr/>
        </p:nvSpPr>
        <p:spPr>
          <a:xfrm>
            <a:off x="3639925" y="1990275"/>
            <a:ext cx="31443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Represent: “hello”</a:t>
            </a:r>
            <a:endParaRPr/>
          </a:p>
        </p:txBody>
      </p:sp>
      <p:cxnSp>
        <p:nvCxnSpPr>
          <p:cNvPr id="1959" name="Google Shape;1959;p28"/>
          <p:cNvCxnSpPr/>
          <p:nvPr/>
        </p:nvCxnSpPr>
        <p:spPr>
          <a:xfrm>
            <a:off x="3785175" y="1849513"/>
            <a:ext cx="30600" cy="24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0" name="Google Shape;1960;p28"/>
          <p:cNvSpPr txBox="1"/>
          <p:nvPr/>
        </p:nvSpPr>
        <p:spPr>
          <a:xfrm>
            <a:off x="3544625" y="2596638"/>
            <a:ext cx="2129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Storage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61" name="Google Shape;1961;p28"/>
          <p:cNvCxnSpPr/>
          <p:nvPr/>
        </p:nvCxnSpPr>
        <p:spPr>
          <a:xfrm flipH="1" rot="10800000">
            <a:off x="5616650" y="1507625"/>
            <a:ext cx="770400" cy="278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2" name="Google Shape;1962;p28"/>
          <p:cNvSpPr txBox="1"/>
          <p:nvPr/>
        </p:nvSpPr>
        <p:spPr>
          <a:xfrm>
            <a:off x="2266050" y="3056825"/>
            <a:ext cx="2129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length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63" name="Google Shape;1963;p28"/>
          <p:cNvCxnSpPr>
            <a:endCxn id="1964" idx="1"/>
          </p:cNvCxnSpPr>
          <p:nvPr/>
        </p:nvCxnSpPr>
        <p:spPr>
          <a:xfrm rot="5400000">
            <a:off x="532225" y="3153875"/>
            <a:ext cx="1125900" cy="404400"/>
          </a:xfrm>
          <a:prstGeom prst="curvedConnector4">
            <a:avLst>
              <a:gd fmla="val 38156" name="adj1"/>
              <a:gd fmla="val 158884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964" name="Google Shape;19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75" y="3652325"/>
            <a:ext cx="2533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Google Shape;19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378" y="2596650"/>
            <a:ext cx="569434" cy="89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6" name="Google Shape;1966;p28"/>
          <p:cNvCxnSpPr/>
          <p:nvPr/>
        </p:nvCxnSpPr>
        <p:spPr>
          <a:xfrm>
            <a:off x="1808550" y="3228125"/>
            <a:ext cx="457500" cy="11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29"/>
          <p:cNvSpPr txBox="1"/>
          <p:nvPr>
            <p:ph idx="1" type="body"/>
          </p:nvPr>
        </p:nvSpPr>
        <p:spPr>
          <a:xfrm>
            <a:off x="1009055" y="1286376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honburi"/>
              <a:buChar char="-"/>
            </a:pPr>
            <a:r>
              <a:rPr i="0" lang="th" sz="19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Declare variables that are set to their zero value.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honburi"/>
              <a:buChar char="-"/>
            </a:pPr>
            <a:r>
              <a:rPr i="0" lang="th" sz="19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Display the value of those variables.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honburi"/>
              <a:buChar char="-"/>
            </a:pPr>
            <a:r>
              <a:rPr i="0" lang="th" sz="19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Declare variables and initialize.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honburi"/>
              <a:buChar char="-"/>
            </a:pPr>
            <a:r>
              <a:rPr i="0" lang="th" sz="19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Using the short variable declaration operator.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honburi"/>
              <a:buChar char="-"/>
            </a:pPr>
            <a:r>
              <a:rPr i="0" lang="th" sz="19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Display the value of those variables.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honburi"/>
              <a:buChar char="-"/>
            </a:pPr>
            <a:r>
              <a:rPr i="0" lang="th" sz="19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Perform a type conversion.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honburi"/>
              <a:buChar char="-"/>
            </a:pPr>
            <a:r>
              <a:rPr i="0" lang="th" sz="19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Display the value of that variable.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72" name="Google Shape;1972;p29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30"/>
          <p:cNvSpPr txBox="1"/>
          <p:nvPr>
            <p:ph idx="1" type="body"/>
          </p:nvPr>
        </p:nvSpPr>
        <p:spPr>
          <a:xfrm>
            <a:off x="892969" y="148729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เป็นการจัดเก็บข้อมูลในรูปแบบโครงสร้างเก็บแบบเป็น Fields สามารถเก็บข้อมูล Type ต่างกันได้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78" name="Google Shape;1978;p30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Struct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31"/>
          <p:cNvSpPr txBox="1"/>
          <p:nvPr>
            <p:ph idx="1" type="body"/>
          </p:nvPr>
        </p:nvSpPr>
        <p:spPr>
          <a:xfrm>
            <a:off x="892969" y="148729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การประกาศ type Struct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984" name="Google Shape;1984;p31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Struct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32"/>
          <p:cNvSpPr txBox="1"/>
          <p:nvPr>
            <p:ph idx="1" type="body"/>
          </p:nvPr>
        </p:nvSpPr>
        <p:spPr>
          <a:xfrm>
            <a:off x="892969" y="148729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var e1 example</a:t>
            </a:r>
            <a:endParaRPr b="0" i="0" sz="2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0" name="Google Shape;1990;p32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Struct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1991" name="Google Shape;1991;p32"/>
          <p:cNvGrpSpPr/>
          <p:nvPr/>
        </p:nvGrpSpPr>
        <p:grpSpPr>
          <a:xfrm>
            <a:off x="1964531" y="2442278"/>
            <a:ext cx="3701751" cy="692670"/>
            <a:chOff x="0" y="0"/>
            <a:chExt cx="5264900" cy="1313617"/>
          </a:xfrm>
        </p:grpSpPr>
        <p:sp>
          <p:nvSpPr>
            <p:cNvPr id="1992" name="Google Shape;1992;p32"/>
            <p:cNvSpPr/>
            <p:nvPr/>
          </p:nvSpPr>
          <p:spPr>
            <a:xfrm>
              <a:off x="0" y="0"/>
              <a:ext cx="1269900" cy="491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flag</a:t>
              </a:r>
              <a:endParaRPr sz="900"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1270000" y="0"/>
              <a:ext cx="2001000" cy="491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count</a:t>
              </a:r>
              <a:endParaRPr sz="900"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263900" y="0"/>
              <a:ext cx="2001000" cy="491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pi</a:t>
              </a:r>
              <a:endParaRPr sz="900"/>
            </a:p>
          </p:txBody>
        </p:sp>
        <p:sp>
          <p:nvSpPr>
            <p:cNvPr id="1995" name="Google Shape;1995;p32"/>
            <p:cNvSpPr txBox="1"/>
            <p:nvPr/>
          </p:nvSpPr>
          <p:spPr>
            <a:xfrm>
              <a:off x="154330" y="852217"/>
              <a:ext cx="9612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b="0" i="0" lang="th" sz="1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 byte</a:t>
              </a:r>
              <a:endParaRPr sz="900"/>
            </a:p>
          </p:txBody>
        </p:sp>
        <p:sp>
          <p:nvSpPr>
            <p:cNvPr id="1996" name="Google Shape;1996;p32"/>
            <p:cNvSpPr txBox="1"/>
            <p:nvPr/>
          </p:nvSpPr>
          <p:spPr>
            <a:xfrm>
              <a:off x="1789877" y="852217"/>
              <a:ext cx="9612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b="0" i="0" lang="th" sz="1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 byte</a:t>
              </a:r>
              <a:endParaRPr sz="900"/>
            </a:p>
          </p:txBody>
        </p:sp>
        <p:sp>
          <p:nvSpPr>
            <p:cNvPr id="1997" name="Google Shape;1997;p32"/>
            <p:cNvSpPr txBox="1"/>
            <p:nvPr/>
          </p:nvSpPr>
          <p:spPr>
            <a:xfrm>
              <a:off x="3783777" y="852217"/>
              <a:ext cx="9612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b="0" i="0" lang="th" sz="15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 byte</a:t>
              </a:r>
              <a:endParaRPr sz="9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5"/>
          <p:cNvSpPr txBox="1"/>
          <p:nvPr>
            <p:ph type="title"/>
          </p:nvPr>
        </p:nvSpPr>
        <p:spPr>
          <a:xfrm>
            <a:off x="669727" y="401836"/>
            <a:ext cx="7804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ต้นกำเนิดของ Golang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1832" name="Google Shape;1832;p15"/>
          <p:cNvGrpSpPr/>
          <p:nvPr/>
        </p:nvGrpSpPr>
        <p:grpSpPr>
          <a:xfrm>
            <a:off x="1381250" y="3014600"/>
            <a:ext cx="5562675" cy="343500"/>
            <a:chOff x="1419425" y="1366000"/>
            <a:chExt cx="5562675" cy="343500"/>
          </a:xfrm>
        </p:grpSpPr>
        <p:sp>
          <p:nvSpPr>
            <p:cNvPr id="1833" name="Google Shape;1833;p15"/>
            <p:cNvSpPr/>
            <p:nvPr/>
          </p:nvSpPr>
          <p:spPr>
            <a:xfrm>
              <a:off x="1419425" y="1366000"/>
              <a:ext cx="1793400" cy="343500"/>
            </a:xfrm>
            <a:prstGeom prst="homePlate">
              <a:avLst>
                <a:gd fmla="val 50000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/>
                <a:t>2007</a:t>
              </a:r>
              <a:endParaRPr b="1"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3006725" y="1366000"/>
              <a:ext cx="1434600" cy="343500"/>
            </a:xfrm>
            <a:prstGeom prst="chevron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/>
                <a:t>2008</a:t>
              </a:r>
              <a:endParaRPr b="1"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4273300" y="1366000"/>
              <a:ext cx="1434600" cy="343500"/>
            </a:xfrm>
            <a:prstGeom prst="chevron">
              <a:avLst>
                <a:gd fmla="val 50000" name="adj"/>
              </a:avLst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/>
                <a:t>2009</a:t>
              </a:r>
              <a:endParaRPr b="1"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5547500" y="1366000"/>
              <a:ext cx="1434600" cy="3435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h"/>
                <a:t>2010</a:t>
              </a:r>
              <a:endParaRPr b="1"/>
            </a:p>
          </p:txBody>
        </p:sp>
      </p:grpSp>
      <p:sp>
        <p:nvSpPr>
          <p:cNvPr id="1837" name="Google Shape;1837;p15"/>
          <p:cNvSpPr/>
          <p:nvPr/>
        </p:nvSpPr>
        <p:spPr>
          <a:xfrm>
            <a:off x="595250" y="3396025"/>
            <a:ext cx="2968500" cy="16329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>
                <a:solidFill>
                  <a:schemeClr val="dk1"/>
                </a:solidFill>
              </a:rPr>
              <a:t>Started</a:t>
            </a:r>
            <a:r>
              <a:rPr lang="th">
                <a:solidFill>
                  <a:schemeClr val="dk1"/>
                </a:solidFill>
              </a:rPr>
              <a:t> and </a:t>
            </a:r>
            <a:r>
              <a:rPr b="1" lang="th">
                <a:solidFill>
                  <a:schemeClr val="dk1"/>
                </a:solidFill>
              </a:rPr>
              <a:t>built</a:t>
            </a:r>
            <a:r>
              <a:rPr lang="th">
                <a:solidFill>
                  <a:schemeClr val="dk1"/>
                </a:solidFill>
              </a:rPr>
              <a:t> by </a:t>
            </a:r>
            <a:br>
              <a:rPr lang="th">
                <a:solidFill>
                  <a:schemeClr val="dk1"/>
                </a:solidFill>
              </a:rPr>
            </a:br>
            <a:r>
              <a:rPr b="1" lang="th">
                <a:solidFill>
                  <a:schemeClr val="dk1"/>
                </a:solidFill>
              </a:rPr>
              <a:t>Robert Griesemer,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>
                <a:solidFill>
                  <a:schemeClr val="dk1"/>
                </a:solidFill>
              </a:rPr>
              <a:t>Rob Pike</a:t>
            </a:r>
            <a:r>
              <a:rPr lang="th">
                <a:solidFill>
                  <a:schemeClr val="dk1"/>
                </a:solidFill>
              </a:rPr>
              <a:t> and </a:t>
            </a:r>
            <a:r>
              <a:rPr b="1" lang="th">
                <a:solidFill>
                  <a:schemeClr val="dk1"/>
                </a:solidFill>
              </a:rPr>
              <a:t>Ken Thompson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</a:rPr>
              <a:t>as a part-time project.</a:t>
            </a:r>
            <a:endParaRPr/>
          </a:p>
        </p:txBody>
      </p:sp>
      <p:sp>
        <p:nvSpPr>
          <p:cNvPr id="1838" name="Google Shape;1838;p15"/>
          <p:cNvSpPr/>
          <p:nvPr/>
        </p:nvSpPr>
        <p:spPr>
          <a:xfrm>
            <a:off x="3746750" y="3358100"/>
            <a:ext cx="2564100" cy="1129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solidFill>
                  <a:schemeClr val="dk1"/>
                </a:solidFill>
              </a:rPr>
              <a:t>Go </a:t>
            </a:r>
            <a:r>
              <a:rPr lang="th">
                <a:solidFill>
                  <a:schemeClr val="dk1"/>
                </a:solidFill>
              </a:rPr>
              <a:t>became a public </a:t>
            </a:r>
            <a:br>
              <a:rPr lang="th">
                <a:solidFill>
                  <a:schemeClr val="dk1"/>
                </a:solidFill>
              </a:rPr>
            </a:br>
            <a:r>
              <a:rPr b="1" lang="th">
                <a:solidFill>
                  <a:schemeClr val="dk1"/>
                </a:solidFill>
              </a:rPr>
              <a:t>Open Source </a:t>
            </a:r>
            <a:r>
              <a:rPr lang="th">
                <a:solidFill>
                  <a:schemeClr val="dk1"/>
                </a:solidFill>
              </a:rPr>
              <a:t>project.</a:t>
            </a:r>
            <a:endParaRPr/>
          </a:p>
        </p:txBody>
      </p:sp>
      <p:sp>
        <p:nvSpPr>
          <p:cNvPr id="1839" name="Google Shape;1839;p15"/>
          <p:cNvSpPr/>
          <p:nvPr/>
        </p:nvSpPr>
        <p:spPr>
          <a:xfrm>
            <a:off x="2313000" y="1462963"/>
            <a:ext cx="2259000" cy="1480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 lot of others people help to bring go </a:t>
            </a:r>
            <a:r>
              <a:rPr b="1" lang="th"/>
              <a:t>from</a:t>
            </a:r>
            <a:r>
              <a:rPr lang="th"/>
              <a:t> </a:t>
            </a:r>
            <a:r>
              <a:rPr b="1" lang="th"/>
              <a:t>prototype</a:t>
            </a:r>
            <a:r>
              <a:rPr lang="th"/>
              <a:t> to </a:t>
            </a:r>
            <a:r>
              <a:rPr b="1" lang="th"/>
              <a:t>reality</a:t>
            </a:r>
            <a:endParaRPr b="1"/>
          </a:p>
        </p:txBody>
      </p:sp>
      <p:sp>
        <p:nvSpPr>
          <p:cNvPr id="1840" name="Google Shape;1840;p15"/>
          <p:cNvSpPr/>
          <p:nvPr/>
        </p:nvSpPr>
        <p:spPr>
          <a:xfrm>
            <a:off x="5211950" y="1465325"/>
            <a:ext cx="2259000" cy="1480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Starts to have </a:t>
            </a:r>
            <a:r>
              <a:rPr b="1" lang="th"/>
              <a:t>adoption </a:t>
            </a:r>
            <a:r>
              <a:rPr lang="th"/>
              <a:t>by other programmers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33"/>
          <p:cNvSpPr txBox="1"/>
          <p:nvPr>
            <p:ph idx="1" type="body"/>
          </p:nvPr>
        </p:nvSpPr>
        <p:spPr>
          <a:xfrm>
            <a:off x="892969" y="148729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onburi"/>
              <a:buChar char="-"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การประกาศแบบ zero value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onburi"/>
              <a:buChar char="-"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การประกาศแบบ set default value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honburi"/>
              <a:buChar char="-"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สร้าง Object จา</a:t>
            </a:r>
            <a:r>
              <a:rPr lang="th" sz="25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</a:t>
            </a: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Struct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03" name="Google Shape;2003;p33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Struct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34"/>
          <p:cNvSpPr txBox="1"/>
          <p:nvPr>
            <p:ph idx="1" type="body"/>
          </p:nvPr>
        </p:nvSpPr>
        <p:spPr>
          <a:xfrm>
            <a:off x="892969" y="148729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การเข้าถึง value fields ด้วย </a:t>
            </a:r>
            <a:r>
              <a:rPr lang="th" sz="25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“ </a:t>
            </a: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. </a:t>
            </a:r>
            <a:r>
              <a:rPr lang="th" sz="2500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”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i="0" sz="25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การประกาศแบบ public , private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09" name="Google Shape;2009;p34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Struct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35"/>
          <p:cNvSpPr txBox="1"/>
          <p:nvPr>
            <p:ph idx="1" type="body"/>
          </p:nvPr>
        </p:nvSpPr>
        <p:spPr>
          <a:xfrm>
            <a:off x="892969" y="148729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Struct Tag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15" name="Google Shape;2015;p35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Struct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36"/>
          <p:cNvSpPr txBox="1"/>
          <p:nvPr>
            <p:ph idx="1" type="body"/>
          </p:nvPr>
        </p:nvSpPr>
        <p:spPr>
          <a:xfrm>
            <a:off x="892969" y="1487294"/>
            <a:ext cx="73581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Declare variable of type user and init using a struct literal.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Display the field values.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Declare a variable using an anonymous struct.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Display the field values.</a:t>
            </a:r>
            <a:endParaRPr i="0" sz="2400" u="none" cap="none" strike="noStrike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21" name="Google Shape;2021;p36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37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Array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27" name="Google Shape;2027;p37"/>
          <p:cNvSpPr txBox="1"/>
          <p:nvPr/>
        </p:nvSpPr>
        <p:spPr>
          <a:xfrm>
            <a:off x="998453" y="1371875"/>
            <a:ext cx="3289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var fruits [5]string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2028" name="Google Shape;2028;p37"/>
          <p:cNvGrpSpPr/>
          <p:nvPr/>
        </p:nvGrpSpPr>
        <p:grpSpPr>
          <a:xfrm>
            <a:off x="3039965" y="1888198"/>
            <a:ext cx="2796158" cy="589996"/>
            <a:chOff x="0" y="0"/>
            <a:chExt cx="3976900" cy="1118900"/>
          </a:xfrm>
        </p:grpSpPr>
        <p:sp>
          <p:nvSpPr>
            <p:cNvPr id="2029" name="Google Shape;2029;p37"/>
            <p:cNvSpPr/>
            <p:nvPr/>
          </p:nvSpPr>
          <p:spPr>
            <a:xfrm>
              <a:off x="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787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7874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5875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5875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374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3749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31750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1750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</p:grpSp>
      <p:sp>
        <p:nvSpPr>
          <p:cNvPr id="2039" name="Google Shape;2039;p37"/>
          <p:cNvSpPr txBox="1"/>
          <p:nvPr/>
        </p:nvSpPr>
        <p:spPr>
          <a:xfrm>
            <a:off x="938576" y="2735650"/>
            <a:ext cx="3289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fruits[0] = “Apple”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2040" name="Google Shape;2040;p37"/>
          <p:cNvGrpSpPr/>
          <p:nvPr/>
        </p:nvGrpSpPr>
        <p:grpSpPr>
          <a:xfrm>
            <a:off x="3066754" y="3482147"/>
            <a:ext cx="4037341" cy="589996"/>
            <a:chOff x="0" y="0"/>
            <a:chExt cx="5742200" cy="1118900"/>
          </a:xfrm>
        </p:grpSpPr>
        <p:sp>
          <p:nvSpPr>
            <p:cNvPr id="2041" name="Google Shape;2041;p37"/>
            <p:cNvSpPr/>
            <p:nvPr/>
          </p:nvSpPr>
          <p:spPr>
            <a:xfrm>
              <a:off x="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900"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sz="900"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17653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endParaRPr sz="900"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2565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endParaRPr sz="900"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3528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endParaRPr sz="900"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4152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</a:t>
              </a:r>
              <a:endParaRPr sz="900"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9403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 sz="900"/>
            </a:p>
          </p:txBody>
        </p:sp>
        <p:cxnSp>
          <p:nvCxnSpPr>
            <p:cNvPr id="2048" name="Google Shape;2048;p37"/>
            <p:cNvCxnSpPr/>
            <p:nvPr/>
          </p:nvCxnSpPr>
          <p:spPr>
            <a:xfrm>
              <a:off x="794593" y="331017"/>
              <a:ext cx="9780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8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Array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54" name="Google Shape;2054;p38"/>
          <p:cNvSpPr txBox="1"/>
          <p:nvPr/>
        </p:nvSpPr>
        <p:spPr>
          <a:xfrm>
            <a:off x="1615099" y="1371900"/>
            <a:ext cx="5269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number := [5]int{20,15,4,9,2}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55" name="Google Shape;2055;p38"/>
          <p:cNvSpPr txBox="1"/>
          <p:nvPr/>
        </p:nvSpPr>
        <p:spPr>
          <a:xfrm>
            <a:off x="1618315" y="2915337"/>
            <a:ext cx="3460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เข้าถึง Array ด้วย Loop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056" name="Google Shape;20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2073125"/>
            <a:ext cx="2476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39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Slices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62" name="Google Shape;2062;p39"/>
          <p:cNvSpPr txBox="1"/>
          <p:nvPr/>
        </p:nvSpPr>
        <p:spPr>
          <a:xfrm>
            <a:off x="1647676" y="1371900"/>
            <a:ext cx="5374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number := make([]string,5,8)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grpSp>
        <p:nvGrpSpPr>
          <p:cNvPr id="2063" name="Google Shape;2063;p39"/>
          <p:cNvGrpSpPr/>
          <p:nvPr/>
        </p:nvGrpSpPr>
        <p:grpSpPr>
          <a:xfrm>
            <a:off x="2798863" y="3401858"/>
            <a:ext cx="4465951" cy="589996"/>
            <a:chOff x="0" y="0"/>
            <a:chExt cx="6351800" cy="1118900"/>
          </a:xfrm>
        </p:grpSpPr>
        <p:sp>
          <p:nvSpPr>
            <p:cNvPr id="2064" name="Google Shape;2064;p39"/>
            <p:cNvSpPr/>
            <p:nvPr/>
          </p:nvSpPr>
          <p:spPr>
            <a:xfrm>
              <a:off x="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787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7874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15875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15875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2374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23749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31750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nil</a:t>
              </a:r>
              <a:endParaRPr sz="900"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31750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“”</a:t>
              </a:r>
              <a:endParaRPr sz="900"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39624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39624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47498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47498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554990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554990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080" name="Google Shape;2080;p39"/>
          <p:cNvSpPr txBox="1"/>
          <p:nvPr/>
        </p:nvSpPr>
        <p:spPr>
          <a:xfrm>
            <a:off x="3619917" y="4131115"/>
            <a:ext cx="6717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th" sz="15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length</a:t>
            </a:r>
            <a:endParaRPr sz="900"/>
          </a:p>
        </p:txBody>
      </p:sp>
      <p:grpSp>
        <p:nvGrpSpPr>
          <p:cNvPr id="2081" name="Google Shape;2081;p39"/>
          <p:cNvGrpSpPr/>
          <p:nvPr/>
        </p:nvGrpSpPr>
        <p:grpSpPr>
          <a:xfrm>
            <a:off x="2021981" y="2370479"/>
            <a:ext cx="1646503" cy="877954"/>
            <a:chOff x="0" y="0"/>
            <a:chExt cx="2341776" cy="1665000"/>
          </a:xfrm>
        </p:grpSpPr>
        <p:sp>
          <p:nvSpPr>
            <p:cNvPr id="2082" name="Google Shape;2082;p39"/>
            <p:cNvSpPr/>
            <p:nvPr/>
          </p:nvSpPr>
          <p:spPr>
            <a:xfrm>
              <a:off x="0" y="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900"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0" y="5588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sz="900"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0" y="1104900"/>
              <a:ext cx="801900" cy="5601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rPr b="0" i="0" lang="th" sz="1400" u="none" cap="none" strike="noStrike">
                  <a:latin typeface="Helvetica Neue"/>
                  <a:ea typeface="Helvetica Neue"/>
                  <a:cs typeface="Helvetica Neue"/>
                  <a:sym typeface="Helvetica Neue"/>
                </a:rPr>
                <a:t>8</a:t>
              </a:r>
              <a:endParaRPr sz="900"/>
            </a:p>
          </p:txBody>
        </p:sp>
        <p:sp>
          <p:nvSpPr>
            <p:cNvPr id="2085" name="Google Shape;2085;p39"/>
            <p:cNvSpPr txBox="1"/>
            <p:nvPr/>
          </p:nvSpPr>
          <p:spPr>
            <a:xfrm>
              <a:off x="1078819" y="608186"/>
              <a:ext cx="9555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b="0" i="0" lang="th" sz="1500" u="none" cap="none" strike="noStrike">
                  <a:latin typeface="Helvetica Neue"/>
                  <a:ea typeface="Helvetica Neue"/>
                  <a:cs typeface="Helvetica Neue"/>
                  <a:sym typeface="Helvetica Neue"/>
                </a:rPr>
                <a:t>length</a:t>
              </a:r>
              <a:endParaRPr sz="900"/>
            </a:p>
          </p:txBody>
        </p:sp>
        <p:sp>
          <p:nvSpPr>
            <p:cNvPr id="2086" name="Google Shape;2086;p39"/>
            <p:cNvSpPr txBox="1"/>
            <p:nvPr/>
          </p:nvSpPr>
          <p:spPr>
            <a:xfrm>
              <a:off x="1076076" y="1154286"/>
              <a:ext cx="12657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Helvetica Neue"/>
                <a:buNone/>
              </a:pPr>
              <a:r>
                <a:rPr b="0" i="0" lang="th" sz="1500" u="none" cap="none" strike="noStrike">
                  <a:latin typeface="Helvetica Neue"/>
                  <a:ea typeface="Helvetica Neue"/>
                  <a:cs typeface="Helvetica Neue"/>
                  <a:sym typeface="Helvetica Neue"/>
                </a:rPr>
                <a:t>capacity</a:t>
              </a:r>
              <a:endParaRPr sz="900"/>
            </a:p>
          </p:txBody>
        </p:sp>
      </p:grpSp>
      <p:sp>
        <p:nvSpPr>
          <p:cNvPr id="2087" name="Google Shape;2087;p39"/>
          <p:cNvSpPr txBox="1"/>
          <p:nvPr/>
        </p:nvSpPr>
        <p:spPr>
          <a:xfrm>
            <a:off x="4260925" y="4345427"/>
            <a:ext cx="889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b="0" i="0" lang="th" sz="15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capacity</a:t>
            </a:r>
            <a:endParaRPr sz="900"/>
          </a:p>
        </p:txBody>
      </p:sp>
      <p:cxnSp>
        <p:nvCxnSpPr>
          <p:cNvPr id="2088" name="Google Shape;2088;p39"/>
          <p:cNvCxnSpPr/>
          <p:nvPr/>
        </p:nvCxnSpPr>
        <p:spPr>
          <a:xfrm>
            <a:off x="2821781" y="4271966"/>
            <a:ext cx="678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89" name="Google Shape;2089;p39"/>
          <p:cNvCxnSpPr/>
          <p:nvPr/>
        </p:nvCxnSpPr>
        <p:spPr>
          <a:xfrm>
            <a:off x="4411266" y="4271966"/>
            <a:ext cx="1074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90" name="Google Shape;2090;p39"/>
          <p:cNvCxnSpPr/>
          <p:nvPr/>
        </p:nvCxnSpPr>
        <p:spPr>
          <a:xfrm>
            <a:off x="2830711" y="4487168"/>
            <a:ext cx="131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2091" name="Google Shape;2091;p39"/>
          <p:cNvCxnSpPr/>
          <p:nvPr/>
        </p:nvCxnSpPr>
        <p:spPr>
          <a:xfrm>
            <a:off x="5270039" y="4487168"/>
            <a:ext cx="1988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40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Slices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097" name="Google Shape;2097;p40"/>
          <p:cNvSpPr txBox="1"/>
          <p:nvPr/>
        </p:nvSpPr>
        <p:spPr>
          <a:xfrm>
            <a:off x="5292577" y="2193688"/>
            <a:ext cx="46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1800" u="none" cap="none" strike="noStrike">
                <a:latin typeface="Thonburi"/>
                <a:ea typeface="Thonburi"/>
                <a:cs typeface="Thonburi"/>
                <a:sym typeface="Thonburi"/>
              </a:rPr>
              <a:t>number2 := number[2:5]</a:t>
            </a:r>
            <a:endParaRPr sz="18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098" name="Google Shape;2098;p40"/>
          <p:cNvPicPr preferRelativeResize="0"/>
          <p:nvPr/>
        </p:nvPicPr>
        <p:blipFill rotWithShape="1">
          <a:blip r:embed="rId3">
            <a:alphaModFix/>
          </a:blip>
          <a:srcRect b="71720" l="0" r="0" t="0"/>
          <a:stretch/>
        </p:blipFill>
        <p:spPr>
          <a:xfrm>
            <a:off x="346700" y="2571750"/>
            <a:ext cx="4419600" cy="51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p40"/>
          <p:cNvCxnSpPr>
            <a:stCxn id="2098" idx="3"/>
            <a:endCxn id="2100" idx="1"/>
          </p:cNvCxnSpPr>
          <p:nvPr/>
        </p:nvCxnSpPr>
        <p:spPr>
          <a:xfrm>
            <a:off x="4766300" y="2830338"/>
            <a:ext cx="217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0" name="Google Shape;2100;p40"/>
          <p:cNvPicPr preferRelativeResize="0"/>
          <p:nvPr/>
        </p:nvPicPr>
        <p:blipFill rotWithShape="1">
          <a:blip r:embed="rId3">
            <a:alphaModFix/>
          </a:blip>
          <a:srcRect b="7593" l="22553" r="43948" t="69947"/>
          <a:stretch/>
        </p:blipFill>
        <p:spPr>
          <a:xfrm>
            <a:off x="6938500" y="2624975"/>
            <a:ext cx="1480476" cy="4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40"/>
          <p:cNvPicPr preferRelativeResize="0"/>
          <p:nvPr/>
        </p:nvPicPr>
        <p:blipFill rotWithShape="1">
          <a:blip r:embed="rId3">
            <a:alphaModFix/>
          </a:blip>
          <a:srcRect b="71720" l="54839" r="0" t="0"/>
          <a:stretch/>
        </p:blipFill>
        <p:spPr>
          <a:xfrm>
            <a:off x="6707925" y="1394175"/>
            <a:ext cx="1995925" cy="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2" name="Google Shape;2102;p40"/>
          <p:cNvPicPr preferRelativeResize="0"/>
          <p:nvPr/>
        </p:nvPicPr>
        <p:blipFill rotWithShape="1">
          <a:blip r:embed="rId3">
            <a:alphaModFix/>
          </a:blip>
          <a:srcRect b="71720" l="0" r="54841" t="0"/>
          <a:stretch/>
        </p:blipFill>
        <p:spPr>
          <a:xfrm>
            <a:off x="6474975" y="3749325"/>
            <a:ext cx="1995925" cy="51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3" name="Google Shape;2103;p40"/>
          <p:cNvCxnSpPr>
            <a:endCxn id="2102" idx="1"/>
          </p:cNvCxnSpPr>
          <p:nvPr/>
        </p:nvCxnSpPr>
        <p:spPr>
          <a:xfrm>
            <a:off x="4704975" y="3089013"/>
            <a:ext cx="17700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4" name="Google Shape;2104;p40"/>
          <p:cNvCxnSpPr>
            <a:endCxn id="2101" idx="1"/>
          </p:cNvCxnSpPr>
          <p:nvPr/>
        </p:nvCxnSpPr>
        <p:spPr>
          <a:xfrm flipH="1" rot="10800000">
            <a:off x="4766325" y="1652763"/>
            <a:ext cx="1941600" cy="9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5" name="Google Shape;2105;p40"/>
          <p:cNvSpPr txBox="1"/>
          <p:nvPr/>
        </p:nvSpPr>
        <p:spPr>
          <a:xfrm>
            <a:off x="6178738" y="983400"/>
            <a:ext cx="300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number2 := number[5:]</a:t>
            </a:r>
            <a:endParaRPr sz="18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06" name="Google Shape;2106;p40"/>
          <p:cNvSpPr txBox="1"/>
          <p:nvPr/>
        </p:nvSpPr>
        <p:spPr>
          <a:xfrm>
            <a:off x="6205875" y="3409925"/>
            <a:ext cx="300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number2 := number[:4]</a:t>
            </a:r>
            <a:endParaRPr sz="18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07" name="Google Shape;2107;p40"/>
          <p:cNvSpPr txBox="1"/>
          <p:nvPr/>
        </p:nvSpPr>
        <p:spPr>
          <a:xfrm>
            <a:off x="1193775" y="1330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number[start:end]</a:t>
            </a:r>
            <a:endParaRPr sz="18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start = index</a:t>
            </a:r>
            <a:endParaRPr sz="18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end = index - 1</a:t>
            </a:r>
            <a:endParaRPr sz="18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1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Slices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13" name="Google Shape;2113;p41"/>
          <p:cNvSpPr txBox="1"/>
          <p:nvPr/>
        </p:nvSpPr>
        <p:spPr>
          <a:xfrm>
            <a:off x="1962457" y="2094800"/>
            <a:ext cx="521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number := append(number, </a:t>
            </a: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4</a:t>
            </a: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)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14" name="Google Shape;2114;p41"/>
          <p:cNvSpPr txBox="1"/>
          <p:nvPr/>
        </p:nvSpPr>
        <p:spPr>
          <a:xfrm>
            <a:off x="676969" y="4233900"/>
            <a:ext cx="52191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copy(number3,number2)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15" name="Google Shape;2115;p41"/>
          <p:cNvPicPr preferRelativeResize="0"/>
          <p:nvPr/>
        </p:nvPicPr>
        <p:blipFill rotWithShape="1">
          <a:blip r:embed="rId3">
            <a:alphaModFix/>
          </a:blip>
          <a:srcRect b="71720" l="0" r="44130" t="0"/>
          <a:stretch/>
        </p:blipFill>
        <p:spPr>
          <a:xfrm>
            <a:off x="346700" y="2571750"/>
            <a:ext cx="2469250" cy="51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6" name="Google Shape;2116;p41"/>
          <p:cNvCxnSpPr>
            <a:stCxn id="2117" idx="3"/>
          </p:cNvCxnSpPr>
          <p:nvPr/>
        </p:nvCxnSpPr>
        <p:spPr>
          <a:xfrm>
            <a:off x="3808025" y="2830338"/>
            <a:ext cx="1358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7" name="Google Shape;2117;p41"/>
          <p:cNvPicPr preferRelativeResize="0"/>
          <p:nvPr/>
        </p:nvPicPr>
        <p:blipFill rotWithShape="1">
          <a:blip r:embed="rId3">
            <a:alphaModFix/>
          </a:blip>
          <a:srcRect b="71721" l="55011" r="33592" t="3561"/>
          <a:stretch/>
        </p:blipFill>
        <p:spPr>
          <a:xfrm>
            <a:off x="3304350" y="2604325"/>
            <a:ext cx="503675" cy="4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2118;p41"/>
          <p:cNvPicPr preferRelativeResize="0"/>
          <p:nvPr/>
        </p:nvPicPr>
        <p:blipFill rotWithShape="1">
          <a:blip r:embed="rId3">
            <a:alphaModFix/>
          </a:blip>
          <a:srcRect b="71720" l="0" r="33695" t="0"/>
          <a:stretch/>
        </p:blipFill>
        <p:spPr>
          <a:xfrm>
            <a:off x="5166425" y="2604325"/>
            <a:ext cx="2930400" cy="5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42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ความแตกต่าง Array กับ slices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16"/>
          <p:cNvSpPr txBox="1"/>
          <p:nvPr>
            <p:ph type="title"/>
          </p:nvPr>
        </p:nvSpPr>
        <p:spPr>
          <a:xfrm>
            <a:off x="892969" y="401314"/>
            <a:ext cx="735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จุดเด่นของ Go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846" name="Google Shape;1846;p16"/>
          <p:cNvSpPr txBox="1"/>
          <p:nvPr>
            <p:ph idx="1" type="body"/>
          </p:nvPr>
        </p:nvSpPr>
        <p:spPr>
          <a:xfrm>
            <a:off x="892969" y="1664977"/>
            <a:ext cx="73581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compilation เร็ว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การจัดการ package ที่ง่าย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การทำงานพร้อมๆกัน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ใช้ interface แทนการสืบทอด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สามารถสร้าง libalry ใช้งานเองได้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43"/>
          <p:cNvSpPr txBox="1"/>
          <p:nvPr>
            <p:ph idx="1" type="body"/>
          </p:nvPr>
        </p:nvSpPr>
        <p:spPr>
          <a:xfrm>
            <a:off x="491725" y="1052500"/>
            <a:ext cx="80055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Declare a nil slice of integers.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Append numbers to the slice.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Display each value in the slice.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Declare a slice of strings and populate the slice with names.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Display each index position and slice value.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Take a slice of index 1 and 2 of the slice of strings.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i="0" lang="th" sz="24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Display each index position and slice values for the new slice.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29" name="Google Shape;2129;p43"/>
          <p:cNvSpPr txBox="1"/>
          <p:nvPr>
            <p:ph type="title"/>
          </p:nvPr>
        </p:nvSpPr>
        <p:spPr>
          <a:xfrm>
            <a:off x="815419" y="2025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6000" u="none" cap="none" strike="noStrike">
                <a:solidFill>
                  <a:srgbClr val="F55D4B"/>
                </a:solidFill>
              </a:rPr>
              <a:t>Exercise</a:t>
            </a:r>
            <a:endParaRPr sz="6000">
              <a:solidFill>
                <a:srgbClr val="F55D4B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44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Map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35" name="Google Shape;2135;p44"/>
          <p:cNvSpPr txBox="1"/>
          <p:nvPr/>
        </p:nvSpPr>
        <p:spPr>
          <a:xfrm>
            <a:off x="126975" y="1524525"/>
            <a:ext cx="5698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users := make(map[string]user)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36" name="Google Shape;2136;p44"/>
          <p:cNvSpPr txBox="1"/>
          <p:nvPr/>
        </p:nvSpPr>
        <p:spPr>
          <a:xfrm>
            <a:off x="98000" y="2252525"/>
            <a:ext cx="40185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users[</a:t>
            </a: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“1150”</a:t>
            </a: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] = </a:t>
            </a: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User{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	Name: “Sander”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users[“1112”] = User{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	Name: “MacDonald”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25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37" name="Google Shape;21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00" y="2491125"/>
            <a:ext cx="4517525" cy="19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5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</a:pPr>
            <a:r>
              <a:rPr lang="th" sz="5200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Map</a:t>
            </a:r>
            <a:endParaRPr sz="5200"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43" name="Google Shape;2143;p45"/>
          <p:cNvSpPr txBox="1"/>
          <p:nvPr/>
        </p:nvSpPr>
        <p:spPr>
          <a:xfrm>
            <a:off x="420527" y="2576025"/>
            <a:ext cx="3888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delete(users,</a:t>
            </a: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”1150”</a:t>
            </a: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)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44" name="Google Shape;21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875" y="1319125"/>
            <a:ext cx="2652298" cy="1147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5" name="Google Shape;2145;p45"/>
          <p:cNvGrpSpPr/>
          <p:nvPr/>
        </p:nvGrpSpPr>
        <p:grpSpPr>
          <a:xfrm>
            <a:off x="2866754" y="3005057"/>
            <a:ext cx="2548537" cy="775492"/>
            <a:chOff x="2763000" y="3475325"/>
            <a:chExt cx="3618025" cy="1100925"/>
          </a:xfrm>
        </p:grpSpPr>
        <p:pic>
          <p:nvPicPr>
            <p:cNvPr id="2146" name="Google Shape;2146;p45"/>
            <p:cNvPicPr preferRelativeResize="0"/>
            <p:nvPr/>
          </p:nvPicPr>
          <p:blipFill rotWithShape="1">
            <a:blip r:embed="rId3">
              <a:alphaModFix/>
            </a:blip>
            <a:srcRect b="50191" l="0" r="0" t="0"/>
            <a:stretch/>
          </p:blipFill>
          <p:spPr>
            <a:xfrm>
              <a:off x="2763000" y="3475325"/>
              <a:ext cx="3618000" cy="77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7" name="Google Shape;2147;p45"/>
            <p:cNvPicPr preferRelativeResize="0"/>
            <p:nvPr/>
          </p:nvPicPr>
          <p:blipFill rotWithShape="1">
            <a:blip r:embed="rId3">
              <a:alphaModFix/>
            </a:blip>
            <a:srcRect b="3100" l="0" r="0" t="72039"/>
            <a:stretch/>
          </p:blipFill>
          <p:spPr>
            <a:xfrm>
              <a:off x="2763025" y="4187050"/>
              <a:ext cx="3618000" cy="389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48" name="Google Shape;2148;p45"/>
          <p:cNvCxnSpPr>
            <a:stCxn id="2144" idx="2"/>
          </p:cNvCxnSpPr>
          <p:nvPr/>
        </p:nvCxnSpPr>
        <p:spPr>
          <a:xfrm>
            <a:off x="4141024" y="2466750"/>
            <a:ext cx="18000" cy="5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9" name="Google Shape;2149;p45"/>
          <p:cNvSpPr txBox="1"/>
          <p:nvPr/>
        </p:nvSpPr>
        <p:spPr>
          <a:xfrm>
            <a:off x="-28528" y="3931475"/>
            <a:ext cx="5585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user</a:t>
            </a: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, ok := users[“</a:t>
            </a: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1150</a:t>
            </a: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”] 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46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F55D4B"/>
                </a:solidFill>
                <a:latin typeface="Thonburi"/>
                <a:ea typeface="Thonburi"/>
                <a:cs typeface="Thonburi"/>
                <a:sym typeface="Thonburi"/>
              </a:rPr>
              <a:t>Map</a:t>
            </a:r>
            <a:endParaRPr>
              <a:solidFill>
                <a:srgbClr val="F55D4B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55" name="Google Shape;2155;p46"/>
          <p:cNvSpPr txBox="1"/>
          <p:nvPr/>
        </p:nvSpPr>
        <p:spPr>
          <a:xfrm>
            <a:off x="1859429" y="4621575"/>
            <a:ext cx="5425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Map จะไม่เรียงลำดับ</a:t>
            </a: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เหมือน</a:t>
            </a:r>
            <a:r>
              <a:rPr lang="th" sz="2500">
                <a:latin typeface="Thonburi"/>
                <a:ea typeface="Thonburi"/>
                <a:cs typeface="Thonburi"/>
                <a:sym typeface="Thonburi"/>
              </a:rPr>
              <a:t>กัน</a:t>
            </a:r>
            <a:r>
              <a:rPr i="0" lang="th" sz="2500" u="none" cap="none" strike="noStrike">
                <a:latin typeface="Thonburi"/>
                <a:ea typeface="Thonburi"/>
                <a:cs typeface="Thonburi"/>
                <a:sym typeface="Thonburi"/>
              </a:rPr>
              <a:t>ทุกครั้ง</a:t>
            </a:r>
            <a:endParaRPr sz="9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56" name="Google Shape;2156;p46"/>
          <p:cNvPicPr preferRelativeResize="0"/>
          <p:nvPr/>
        </p:nvPicPr>
        <p:blipFill rotWithShape="1">
          <a:blip r:embed="rId3">
            <a:alphaModFix/>
          </a:blip>
          <a:srcRect b="0" l="4153" r="4162" t="0"/>
          <a:stretch/>
        </p:blipFill>
        <p:spPr>
          <a:xfrm>
            <a:off x="518925" y="1774675"/>
            <a:ext cx="8104452" cy="15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47"/>
          <p:cNvSpPr txBox="1"/>
          <p:nvPr>
            <p:ph idx="1" type="body"/>
          </p:nvPr>
        </p:nvSpPr>
        <p:spPr>
          <a:xfrm>
            <a:off x="830825" y="1209850"/>
            <a:ext cx="77547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Declare and make a map of integer type values.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   var departments map[string]int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Display each value in the slice.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Initialize some data into the map.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rPr i="0" lang="th" sz="25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- Display each key/value pair.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62" name="Google Shape;2162;p47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8"/>
          <p:cNvSpPr txBox="1"/>
          <p:nvPr>
            <p:ph type="title"/>
          </p:nvPr>
        </p:nvSpPr>
        <p:spPr>
          <a:xfrm>
            <a:off x="892975" y="314873"/>
            <a:ext cx="7358100" cy="6714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Thonburi"/>
                <a:ea typeface="Thonburi"/>
                <a:cs typeface="Thonburi"/>
                <a:sym typeface="Thonburi"/>
              </a:rPr>
              <a:t>Function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68" name="Google Shape;2168;p48"/>
          <p:cNvSpPr/>
          <p:nvPr/>
        </p:nvSpPr>
        <p:spPr>
          <a:xfrm>
            <a:off x="3060150" y="1648375"/>
            <a:ext cx="2785500" cy="23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Add</a:t>
            </a:r>
            <a:endParaRPr/>
          </a:p>
        </p:txBody>
      </p:sp>
      <p:cxnSp>
        <p:nvCxnSpPr>
          <p:cNvPr id="2169" name="Google Shape;2169;p48"/>
          <p:cNvCxnSpPr/>
          <p:nvPr/>
        </p:nvCxnSpPr>
        <p:spPr>
          <a:xfrm flipH="1" rot="10800000">
            <a:off x="1076025" y="2037700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0" name="Google Shape;2170;p48"/>
          <p:cNvCxnSpPr/>
          <p:nvPr/>
        </p:nvCxnSpPr>
        <p:spPr>
          <a:xfrm flipH="1" rot="10800000">
            <a:off x="1076025" y="3273750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1" name="Google Shape;2171;p48"/>
          <p:cNvCxnSpPr/>
          <p:nvPr/>
        </p:nvCxnSpPr>
        <p:spPr>
          <a:xfrm flipH="1" rot="10800000">
            <a:off x="5845650" y="2724500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2" name="Google Shape;2172;p48"/>
          <p:cNvSpPr txBox="1"/>
          <p:nvPr/>
        </p:nvSpPr>
        <p:spPr>
          <a:xfrm>
            <a:off x="1450050" y="11356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Input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3" name="Google Shape;2173;p48"/>
          <p:cNvSpPr txBox="1"/>
          <p:nvPr/>
        </p:nvSpPr>
        <p:spPr>
          <a:xfrm>
            <a:off x="6120175" y="12041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4" name="Google Shape;2174;p48"/>
          <p:cNvSpPr txBox="1"/>
          <p:nvPr/>
        </p:nvSpPr>
        <p:spPr>
          <a:xfrm>
            <a:off x="1816250" y="1599050"/>
            <a:ext cx="969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a: 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5" name="Google Shape;2175;p48"/>
          <p:cNvSpPr txBox="1"/>
          <p:nvPr/>
        </p:nvSpPr>
        <p:spPr>
          <a:xfrm>
            <a:off x="1804875" y="2842725"/>
            <a:ext cx="759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b: 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6" name="Google Shape;2176;p48"/>
          <p:cNvSpPr txBox="1"/>
          <p:nvPr/>
        </p:nvSpPr>
        <p:spPr>
          <a:xfrm>
            <a:off x="6169750" y="2315400"/>
            <a:ext cx="969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c: 5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49"/>
          <p:cNvSpPr txBox="1"/>
          <p:nvPr>
            <p:ph type="title"/>
          </p:nvPr>
        </p:nvSpPr>
        <p:spPr>
          <a:xfrm>
            <a:off x="892975" y="314873"/>
            <a:ext cx="7358100" cy="6714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Thonburi"/>
                <a:ea typeface="Thonburi"/>
                <a:cs typeface="Thonburi"/>
                <a:sym typeface="Thonburi"/>
              </a:rPr>
              <a:t>Function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182" name="Google Shape;2182;p49"/>
          <p:cNvSpPr/>
          <p:nvPr/>
        </p:nvSpPr>
        <p:spPr>
          <a:xfrm>
            <a:off x="3060150" y="1648375"/>
            <a:ext cx="2785500" cy="23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getDateTime</a:t>
            </a:r>
            <a:endParaRPr/>
          </a:p>
        </p:txBody>
      </p:sp>
      <p:cxnSp>
        <p:nvCxnSpPr>
          <p:cNvPr id="2183" name="Google Shape;2183;p49"/>
          <p:cNvCxnSpPr/>
          <p:nvPr/>
        </p:nvCxnSpPr>
        <p:spPr>
          <a:xfrm flipH="1" rot="10800000">
            <a:off x="1076025" y="2650325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4" name="Google Shape;2184;p49"/>
          <p:cNvCxnSpPr/>
          <p:nvPr/>
        </p:nvCxnSpPr>
        <p:spPr>
          <a:xfrm flipH="1" rot="10800000">
            <a:off x="5845650" y="2419700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5" name="Google Shape;2185;p49"/>
          <p:cNvSpPr txBox="1"/>
          <p:nvPr/>
        </p:nvSpPr>
        <p:spPr>
          <a:xfrm>
            <a:off x="1450050" y="11356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Input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86" name="Google Shape;2186;p49"/>
          <p:cNvSpPr txBox="1"/>
          <p:nvPr/>
        </p:nvSpPr>
        <p:spPr>
          <a:xfrm>
            <a:off x="6120175" y="12041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87" name="Google Shape;2187;p49"/>
          <p:cNvSpPr txBox="1"/>
          <p:nvPr/>
        </p:nvSpPr>
        <p:spPr>
          <a:xfrm>
            <a:off x="1067925" y="2295500"/>
            <a:ext cx="22131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date: “2019-10-04”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88" name="Google Shape;2188;p49"/>
          <p:cNvSpPr txBox="1"/>
          <p:nvPr/>
        </p:nvSpPr>
        <p:spPr>
          <a:xfrm>
            <a:off x="6169750" y="2010600"/>
            <a:ext cx="23010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dateTime</a:t>
            </a: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: DateTime{}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89" name="Google Shape;2189;p49"/>
          <p:cNvCxnSpPr/>
          <p:nvPr/>
        </p:nvCxnSpPr>
        <p:spPr>
          <a:xfrm flipH="1" rot="10800000">
            <a:off x="5845650" y="3052775"/>
            <a:ext cx="1953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49"/>
          <p:cNvSpPr txBox="1"/>
          <p:nvPr/>
        </p:nvSpPr>
        <p:spPr>
          <a:xfrm>
            <a:off x="6200275" y="2697950"/>
            <a:ext cx="1255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error</a:t>
            </a:r>
            <a:r>
              <a:rPr lang="th">
                <a:latin typeface="Merriweather"/>
                <a:ea typeface="Merriweather"/>
                <a:cs typeface="Merriweather"/>
                <a:sym typeface="Merriweather"/>
              </a:rPr>
              <a:t>: nil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50"/>
          <p:cNvSpPr txBox="1"/>
          <p:nvPr>
            <p:ph type="title"/>
          </p:nvPr>
        </p:nvSpPr>
        <p:spPr>
          <a:xfrm>
            <a:off x="892975" y="314873"/>
            <a:ext cx="7358100" cy="6714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Thonburi"/>
                <a:ea typeface="Thonburi"/>
                <a:cs typeface="Thonburi"/>
                <a:sym typeface="Thonburi"/>
              </a:rPr>
              <a:t>Function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196" name="Google Shape;21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0" y="1345225"/>
            <a:ext cx="7830249" cy="1117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12" y="3008050"/>
            <a:ext cx="7830226" cy="18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8" name="Google Shape;2198;p50"/>
          <p:cNvSpPr txBox="1"/>
          <p:nvPr/>
        </p:nvSpPr>
        <p:spPr>
          <a:xfrm>
            <a:off x="611100" y="9862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Merriweather"/>
                <a:ea typeface="Merriweather"/>
                <a:cs typeface="Merriweather"/>
                <a:sym typeface="Merriweather"/>
              </a:rPr>
              <a:t>Declaration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99" name="Google Shape;2199;p50"/>
          <p:cNvSpPr txBox="1"/>
          <p:nvPr/>
        </p:nvSpPr>
        <p:spPr>
          <a:xfrm>
            <a:off x="595725" y="25385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Merriweather"/>
                <a:ea typeface="Merriweather"/>
                <a:cs typeface="Merriweather"/>
                <a:sym typeface="Merriweather"/>
              </a:rPr>
              <a:t>Usage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1"/>
          <p:cNvSpPr txBox="1"/>
          <p:nvPr>
            <p:ph type="title"/>
          </p:nvPr>
        </p:nvSpPr>
        <p:spPr>
          <a:xfrm>
            <a:off x="892975" y="314873"/>
            <a:ext cx="7358100" cy="6714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Thonburi"/>
                <a:ea typeface="Thonburi"/>
                <a:cs typeface="Thonburi"/>
                <a:sym typeface="Thonburi"/>
              </a:rPr>
              <a:t>Function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205" name="Google Shape;2205;p51"/>
          <p:cNvSpPr txBox="1"/>
          <p:nvPr>
            <p:ph idx="1" type="body"/>
          </p:nvPr>
        </p:nvSpPr>
        <p:spPr>
          <a:xfrm>
            <a:off x="892975" y="1075798"/>
            <a:ext cx="7358100" cy="3473700"/>
          </a:xfrm>
          <a:prstGeom prst="rect">
            <a:avLst/>
          </a:prstGeom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Can return multiple values and error value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The blank identifier can be used to ignore return values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Should be checks error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u, err1 := getUser()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	if err1 != nil {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		return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	}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52"/>
          <p:cNvSpPr txBox="1"/>
          <p:nvPr>
            <p:ph idx="1" type="body"/>
          </p:nvPr>
        </p:nvSpPr>
        <p:spPr>
          <a:xfrm>
            <a:off x="830825" y="1209850"/>
            <a:ext cx="77547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Thonburi"/>
              <a:buChar char="-"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user represents a user in the system.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Thonburi"/>
              <a:buChar char="-"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newUser creates and returns pointers of user type values.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Thonburi"/>
              <a:buChar char="-"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Create a value of type user.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Thonburi"/>
              <a:buChar char="-"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Display the value.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Thonburi"/>
              <a:buChar char="-"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Call the function and just check the error on the return.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211" name="Google Shape;2211;p52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17"/>
          <p:cNvSpPr txBox="1"/>
          <p:nvPr>
            <p:ph type="title"/>
          </p:nvPr>
        </p:nvSpPr>
        <p:spPr>
          <a:xfrm>
            <a:off x="892969" y="401314"/>
            <a:ext cx="7358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i="0" lang="th" sz="5200" u="none" cap="none" strike="noStrike">
                <a:solidFill>
                  <a:srgbClr val="000000"/>
                </a:solidFill>
                <a:latin typeface="Thonburi"/>
                <a:ea typeface="Thonburi"/>
                <a:cs typeface="Thonburi"/>
                <a:sym typeface="Thonburi"/>
              </a:rPr>
              <a:t>จุดเด่นของ Go</a:t>
            </a:r>
            <a:endParaRPr>
              <a:solidFill>
                <a:srgbClr val="00000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1852" name="Google Shape;1852;p17"/>
          <p:cNvSpPr txBox="1"/>
          <p:nvPr/>
        </p:nvSpPr>
        <p:spPr>
          <a:xfrm>
            <a:off x="190500" y="1200225"/>
            <a:ext cx="876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th" sz="3000"/>
              <a:t>simplifies, minimizes the amount of code we need to solve the problems we are working 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th" sz="3000"/>
              <a:t>optimized for correctness, not performance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th" sz="3000"/>
              <a:t>easy to read and understand</a:t>
            </a:r>
            <a:endParaRPr sz="3000"/>
          </a:p>
        </p:txBody>
      </p:sp>
      <p:pic>
        <p:nvPicPr>
          <p:cNvPr id="1853" name="Google Shape;1853;p17"/>
          <p:cNvPicPr preferRelativeResize="0"/>
          <p:nvPr/>
        </p:nvPicPr>
        <p:blipFill rotWithShape="1">
          <a:blip r:embed="rId3">
            <a:alphaModFix/>
          </a:blip>
          <a:srcRect b="29631" l="8669" r="8370" t="29565"/>
          <a:stretch/>
        </p:blipFill>
        <p:spPr>
          <a:xfrm>
            <a:off x="2705100" y="3226450"/>
            <a:ext cx="3649976" cy="17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53"/>
          <p:cNvSpPr txBox="1"/>
          <p:nvPr>
            <p:ph type="title"/>
          </p:nvPr>
        </p:nvSpPr>
        <p:spPr>
          <a:xfrm>
            <a:off x="892975" y="101973"/>
            <a:ext cx="7358100" cy="6714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Thonburi"/>
                <a:ea typeface="Thonburi"/>
                <a:cs typeface="Thonburi"/>
                <a:sym typeface="Thonburi"/>
              </a:rPr>
              <a:t>Method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217" name="Google Shape;2217;p53"/>
          <p:cNvSpPr txBox="1"/>
          <p:nvPr>
            <p:ph idx="1" type="body"/>
          </p:nvPr>
        </p:nvSpPr>
        <p:spPr>
          <a:xfrm>
            <a:off x="892975" y="829225"/>
            <a:ext cx="7358100" cy="3720300"/>
          </a:xfrm>
          <a:prstGeom prst="rect">
            <a:avLst/>
          </a:prstGeom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honburi"/>
              <a:buChar char="-"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Give data the ability to exhibit behavior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 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type User struct {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   			Name string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   	 		Email string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}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func (u User) Notify() error {}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func (u *User) 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ChangeEmail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(</a:t>
            </a:r>
            <a:r>
              <a:rPr lang="th" sz="1800">
                <a:latin typeface="Thonburi"/>
                <a:ea typeface="Thonburi"/>
                <a:cs typeface="Thonburi"/>
                <a:sym typeface="Thonburi"/>
              </a:rPr>
              <a:t>newEmail string</a:t>
            </a: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){}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54"/>
          <p:cNvSpPr txBox="1"/>
          <p:nvPr>
            <p:ph idx="1" type="body"/>
          </p:nvPr>
        </p:nvSpPr>
        <p:spPr>
          <a:xfrm>
            <a:off x="830825" y="1209850"/>
            <a:ext cx="7754700" cy="30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Thonburi"/>
              <a:buChar char="-"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Average calculates the batting average for a player.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Thonburi"/>
              <a:buChar char="-"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Create a few players.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800"/>
              <a:buFont typeface="Thonburi"/>
              <a:buChar char="-"/>
            </a:pPr>
            <a:r>
              <a:rPr lang="th" sz="1800">
                <a:solidFill>
                  <a:srgbClr val="2C3E50"/>
                </a:solidFill>
                <a:latin typeface="Thonburi"/>
                <a:ea typeface="Thonburi"/>
                <a:cs typeface="Thonburi"/>
                <a:sym typeface="Thonburi"/>
              </a:rPr>
              <a:t>Display the batting average for each player.</a:t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</a:pPr>
            <a:r>
              <a:t/>
            </a:r>
            <a:endParaRPr sz="1800">
              <a:solidFill>
                <a:srgbClr val="2C3E50"/>
              </a:solidFill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223" name="Google Shape;2223;p54"/>
          <p:cNvSpPr txBox="1"/>
          <p:nvPr>
            <p:ph type="title"/>
          </p:nvPr>
        </p:nvSpPr>
        <p:spPr>
          <a:xfrm>
            <a:off x="892969" y="399252"/>
            <a:ext cx="73581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Exercise</a:t>
            </a:r>
            <a:endParaRPr b="1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55"/>
          <p:cNvSpPr txBox="1"/>
          <p:nvPr>
            <p:ph type="title"/>
          </p:nvPr>
        </p:nvSpPr>
        <p:spPr>
          <a:xfrm>
            <a:off x="892950" y="393298"/>
            <a:ext cx="7358100" cy="760800"/>
          </a:xfrm>
          <a:prstGeom prst="rect">
            <a:avLst/>
          </a:prstGeom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Thonburi"/>
                <a:ea typeface="Thonburi"/>
                <a:cs typeface="Thonburi"/>
                <a:sym typeface="Thonburi"/>
              </a:rPr>
              <a:t>Unit testing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229" name="Google Shape;222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498"/>
            <a:ext cx="8764699" cy="368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56"/>
          <p:cNvSpPr txBox="1"/>
          <p:nvPr>
            <p:ph idx="4294967295" type="title"/>
          </p:nvPr>
        </p:nvSpPr>
        <p:spPr>
          <a:xfrm>
            <a:off x="892950" y="393298"/>
            <a:ext cx="7358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4800">
                <a:latin typeface="Thonburi"/>
                <a:ea typeface="Thonburi"/>
                <a:cs typeface="Thonburi"/>
                <a:sym typeface="Thonburi"/>
              </a:rPr>
              <a:t>Quiz</a:t>
            </a:r>
            <a:endParaRPr sz="4800">
              <a:latin typeface="Thonburi"/>
              <a:ea typeface="Thonburi"/>
              <a:cs typeface="Thonburi"/>
              <a:sym typeface="Thonburi"/>
            </a:endParaRPr>
          </a:p>
        </p:txBody>
      </p:sp>
      <p:sp>
        <p:nvSpPr>
          <p:cNvPr id="2235" name="Google Shape;2235;p56"/>
          <p:cNvSpPr txBox="1"/>
          <p:nvPr>
            <p:ph idx="4294967295" type="body"/>
          </p:nvPr>
        </p:nvSpPr>
        <p:spPr>
          <a:xfrm>
            <a:off x="892975" y="1075798"/>
            <a:ext cx="7358100" cy="3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Machine Change Calculator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th">
                <a:latin typeface="Thonburi"/>
                <a:ea typeface="Thonburi"/>
                <a:cs typeface="Thonburi"/>
                <a:sym typeface="Thonburi"/>
              </a:rPr>
              <a:t>Calculate the change (coins) to return to a customer when they buy something.</a:t>
            </a:r>
            <a:endParaRPr>
              <a:latin typeface="Thonburi"/>
              <a:ea typeface="Thonburi"/>
              <a:cs typeface="Thonburi"/>
              <a:sym typeface="Thonbu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honburi"/>
              <a:ea typeface="Thonburi"/>
              <a:cs typeface="Thonburi"/>
              <a:sym typeface="Thonburi"/>
            </a:endParaRPr>
          </a:p>
        </p:txBody>
      </p:sp>
      <p:pic>
        <p:nvPicPr>
          <p:cNvPr id="2236" name="Google Shape;22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5" y="2571750"/>
            <a:ext cx="90297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18"/>
          <p:cNvSpPr txBox="1"/>
          <p:nvPr>
            <p:ph type="title"/>
          </p:nvPr>
        </p:nvSpPr>
        <p:spPr>
          <a:xfrm>
            <a:off x="892969" y="401627"/>
            <a:ext cx="73581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</a:pPr>
            <a:r>
              <a:rPr b="1" i="0" lang="th" sz="5200" u="none" cap="none" strike="noStrik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Download</a:t>
            </a:r>
            <a:endParaRPr b="1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9" name="Google Shape;1859;p18"/>
          <p:cNvSpPr txBox="1"/>
          <p:nvPr>
            <p:ph idx="1" type="body"/>
          </p:nvPr>
        </p:nvSpPr>
        <p:spPr>
          <a:xfrm>
            <a:off x="892969" y="1252389"/>
            <a:ext cx="7358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0" i="0" lang="th" sz="2400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https://golang.org/dl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Screen Shot 2562-03-03 at 11.50.16.png" id="1860" name="Google Shape;18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150" y="1745187"/>
            <a:ext cx="5102255" cy="31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9"/>
          <p:cNvSpPr txBox="1"/>
          <p:nvPr/>
        </p:nvSpPr>
        <p:spPr>
          <a:xfrm>
            <a:off x="2705300" y="396800"/>
            <a:ext cx="3312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5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go installation</a:t>
            </a:r>
            <a:endParaRPr b="1" sz="52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66" name="Google Shape;18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25" y="1991550"/>
            <a:ext cx="71818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2" name="Google Shape;1872;p20"/>
          <p:cNvPicPr preferRelativeResize="0"/>
          <p:nvPr/>
        </p:nvPicPr>
        <p:blipFill rotWithShape="1">
          <a:blip r:embed="rId3">
            <a:alphaModFix/>
          </a:blip>
          <a:srcRect b="45498" l="0" r="38370" t="0"/>
          <a:stretch/>
        </p:blipFill>
        <p:spPr>
          <a:xfrm>
            <a:off x="2080375" y="1089750"/>
            <a:ext cx="4983250" cy="36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3" name="Google Shape;1873;p20"/>
          <p:cNvSpPr txBox="1"/>
          <p:nvPr/>
        </p:nvSpPr>
        <p:spPr>
          <a:xfrm>
            <a:off x="943350" y="175525"/>
            <a:ext cx="7257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5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Understand Go workspace</a:t>
            </a:r>
            <a:endParaRPr b="1" sz="52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1"/>
          <p:cNvSpPr txBox="1"/>
          <p:nvPr/>
        </p:nvSpPr>
        <p:spPr>
          <a:xfrm>
            <a:off x="943350" y="175525"/>
            <a:ext cx="72573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5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Understand Go workspace</a:t>
            </a:r>
            <a:endParaRPr b="1" sz="52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79" name="Google Shape;18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175" y="1252875"/>
            <a:ext cx="5021649" cy="34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2"/>
          <p:cNvSpPr txBox="1"/>
          <p:nvPr/>
        </p:nvSpPr>
        <p:spPr>
          <a:xfrm>
            <a:off x="943350" y="175525"/>
            <a:ext cx="72573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5200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rPr>
              <a:t>Hello World</a:t>
            </a:r>
            <a:endParaRPr b="1" sz="5200">
              <a:solidFill>
                <a:srgbClr val="F55D4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85" name="Google Shape;18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788" y="1450600"/>
            <a:ext cx="5958424" cy="33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