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7489F4-EC35-4C72-BD38-7F67414C3088}" v="17" dt="2020-12-04T18:36:24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amus Clifford" userId="6289db22-700b-4bb7-828b-b7aee3de489c" providerId="ADAL" clId="{2B7489F4-EC35-4C72-BD38-7F67414C3088}"/>
    <pc:docChg chg="undo custSel addSld modSld">
      <pc:chgData name="Sheamus Clifford" userId="6289db22-700b-4bb7-828b-b7aee3de489c" providerId="ADAL" clId="{2B7489F4-EC35-4C72-BD38-7F67414C3088}" dt="2020-12-04T18:41:51.354" v="235" actId="1076"/>
      <pc:docMkLst>
        <pc:docMk/>
      </pc:docMkLst>
      <pc:sldChg chg="delSp modSp mod modClrScheme chgLayout">
        <pc:chgData name="Sheamus Clifford" userId="6289db22-700b-4bb7-828b-b7aee3de489c" providerId="ADAL" clId="{2B7489F4-EC35-4C72-BD38-7F67414C3088}" dt="2020-12-04T18:40:06.203" v="198" actId="1076"/>
        <pc:sldMkLst>
          <pc:docMk/>
          <pc:sldMk cId="6080015" sldId="256"/>
        </pc:sldMkLst>
        <pc:spChg chg="mod ord">
          <ac:chgData name="Sheamus Clifford" userId="6289db22-700b-4bb7-828b-b7aee3de489c" providerId="ADAL" clId="{2B7489F4-EC35-4C72-BD38-7F67414C3088}" dt="2020-12-04T18:40:06.203" v="198" actId="1076"/>
          <ac:spMkLst>
            <pc:docMk/>
            <pc:sldMk cId="6080015" sldId="256"/>
            <ac:spMk id="2" creationId="{DA6D835D-CD01-4503-9FA4-F7F74D351162}"/>
          </ac:spMkLst>
        </pc:spChg>
        <pc:spChg chg="del">
          <ac:chgData name="Sheamus Clifford" userId="6289db22-700b-4bb7-828b-b7aee3de489c" providerId="ADAL" clId="{2B7489F4-EC35-4C72-BD38-7F67414C3088}" dt="2020-12-04T18:37:00.363" v="150" actId="478"/>
          <ac:spMkLst>
            <pc:docMk/>
            <pc:sldMk cId="6080015" sldId="256"/>
            <ac:spMk id="3" creationId="{6F95E43A-2175-4A64-874E-59E1C67B44A7}"/>
          </ac:spMkLst>
        </pc:spChg>
        <pc:picChg chg="mod">
          <ac:chgData name="Sheamus Clifford" userId="6289db22-700b-4bb7-828b-b7aee3de489c" providerId="ADAL" clId="{2B7489F4-EC35-4C72-BD38-7F67414C3088}" dt="2020-12-04T18:37:07.461" v="151" actId="1076"/>
          <ac:picMkLst>
            <pc:docMk/>
            <pc:sldMk cId="6080015" sldId="256"/>
            <ac:picMk id="7" creationId="{5C4F4043-7EC2-4249-AD00-C287966B3067}"/>
          </ac:picMkLst>
        </pc:picChg>
        <pc:picChg chg="mod">
          <ac:chgData name="Sheamus Clifford" userId="6289db22-700b-4bb7-828b-b7aee3de489c" providerId="ADAL" clId="{2B7489F4-EC35-4C72-BD38-7F67414C3088}" dt="2020-12-04T18:37:07.461" v="151" actId="1076"/>
          <ac:picMkLst>
            <pc:docMk/>
            <pc:sldMk cId="6080015" sldId="256"/>
            <ac:picMk id="8" creationId="{154D5A17-873D-42DF-9FEE-6ADC7E15D301}"/>
          </ac:picMkLst>
        </pc:picChg>
        <pc:picChg chg="mod">
          <ac:chgData name="Sheamus Clifford" userId="6289db22-700b-4bb7-828b-b7aee3de489c" providerId="ADAL" clId="{2B7489F4-EC35-4C72-BD38-7F67414C3088}" dt="2020-12-04T18:37:07.461" v="151" actId="1076"/>
          <ac:picMkLst>
            <pc:docMk/>
            <pc:sldMk cId="6080015" sldId="256"/>
            <ac:picMk id="9" creationId="{810A70AC-9CD5-4E98-863C-189252581BDE}"/>
          </ac:picMkLst>
        </pc:picChg>
        <pc:picChg chg="mod">
          <ac:chgData name="Sheamus Clifford" userId="6289db22-700b-4bb7-828b-b7aee3de489c" providerId="ADAL" clId="{2B7489F4-EC35-4C72-BD38-7F67414C3088}" dt="2020-12-04T18:37:07.461" v="151" actId="1076"/>
          <ac:picMkLst>
            <pc:docMk/>
            <pc:sldMk cId="6080015" sldId="256"/>
            <ac:picMk id="10" creationId="{6F459A36-937B-47DC-A053-18593EACA926}"/>
          </ac:picMkLst>
        </pc:picChg>
        <pc:picChg chg="mod">
          <ac:chgData name="Sheamus Clifford" userId="6289db22-700b-4bb7-828b-b7aee3de489c" providerId="ADAL" clId="{2B7489F4-EC35-4C72-BD38-7F67414C3088}" dt="2020-12-04T18:37:07.461" v="151" actId="1076"/>
          <ac:picMkLst>
            <pc:docMk/>
            <pc:sldMk cId="6080015" sldId="256"/>
            <ac:picMk id="11" creationId="{FD2B41DF-F870-4FFA-A6F3-813D2FEE669E}"/>
          </ac:picMkLst>
        </pc:picChg>
        <pc:picChg chg="mod">
          <ac:chgData name="Sheamus Clifford" userId="6289db22-700b-4bb7-828b-b7aee3de489c" providerId="ADAL" clId="{2B7489F4-EC35-4C72-BD38-7F67414C3088}" dt="2020-12-04T18:37:07.461" v="151" actId="1076"/>
          <ac:picMkLst>
            <pc:docMk/>
            <pc:sldMk cId="6080015" sldId="256"/>
            <ac:picMk id="12" creationId="{DDC2F29A-1D6C-4F85-B5DF-69889BB8A7B3}"/>
          </ac:picMkLst>
        </pc:picChg>
        <pc:picChg chg="mod">
          <ac:chgData name="Sheamus Clifford" userId="6289db22-700b-4bb7-828b-b7aee3de489c" providerId="ADAL" clId="{2B7489F4-EC35-4C72-BD38-7F67414C3088}" dt="2020-12-04T18:37:07.461" v="151" actId="1076"/>
          <ac:picMkLst>
            <pc:docMk/>
            <pc:sldMk cId="6080015" sldId="256"/>
            <ac:picMk id="13" creationId="{2018F121-F9EE-4B4E-BD21-1CC6063782B8}"/>
          </ac:picMkLst>
        </pc:picChg>
        <pc:picChg chg="mod">
          <ac:chgData name="Sheamus Clifford" userId="6289db22-700b-4bb7-828b-b7aee3de489c" providerId="ADAL" clId="{2B7489F4-EC35-4C72-BD38-7F67414C3088}" dt="2020-12-04T18:37:07.461" v="151" actId="1076"/>
          <ac:picMkLst>
            <pc:docMk/>
            <pc:sldMk cId="6080015" sldId="256"/>
            <ac:picMk id="14" creationId="{6D0991B2-686A-45FB-9527-6279740AC932}"/>
          </ac:picMkLst>
        </pc:picChg>
        <pc:picChg chg="mod">
          <ac:chgData name="Sheamus Clifford" userId="6289db22-700b-4bb7-828b-b7aee3de489c" providerId="ADAL" clId="{2B7489F4-EC35-4C72-BD38-7F67414C3088}" dt="2020-12-04T18:37:07.461" v="151" actId="1076"/>
          <ac:picMkLst>
            <pc:docMk/>
            <pc:sldMk cId="6080015" sldId="256"/>
            <ac:picMk id="57" creationId="{722729F2-1CAF-4146-92D7-A3E4F90B8906}"/>
          </ac:picMkLst>
        </pc:picChg>
        <pc:picChg chg="mod">
          <ac:chgData name="Sheamus Clifford" userId="6289db22-700b-4bb7-828b-b7aee3de489c" providerId="ADAL" clId="{2B7489F4-EC35-4C72-BD38-7F67414C3088}" dt="2020-12-04T18:37:07.461" v="151" actId="1076"/>
          <ac:picMkLst>
            <pc:docMk/>
            <pc:sldMk cId="6080015" sldId="256"/>
            <ac:picMk id="75" creationId="{9D34A363-F20D-4535-BE66-246E657902E4}"/>
          </ac:picMkLst>
        </pc:picChg>
        <pc:picChg chg="mod">
          <ac:chgData name="Sheamus Clifford" userId="6289db22-700b-4bb7-828b-b7aee3de489c" providerId="ADAL" clId="{2B7489F4-EC35-4C72-BD38-7F67414C3088}" dt="2020-12-04T18:37:07.461" v="151" actId="1076"/>
          <ac:picMkLst>
            <pc:docMk/>
            <pc:sldMk cId="6080015" sldId="256"/>
            <ac:picMk id="86" creationId="{000DC00B-BEB5-4C40-BECA-E4F7A3CB2D83}"/>
          </ac:picMkLst>
        </pc:picChg>
        <pc:picChg chg="mod">
          <ac:chgData name="Sheamus Clifford" userId="6289db22-700b-4bb7-828b-b7aee3de489c" providerId="ADAL" clId="{2B7489F4-EC35-4C72-BD38-7F67414C3088}" dt="2020-12-04T18:37:07.461" v="151" actId="1076"/>
          <ac:picMkLst>
            <pc:docMk/>
            <pc:sldMk cId="6080015" sldId="256"/>
            <ac:picMk id="87" creationId="{22C007F4-6BC3-4ADC-BFE8-3EAF2D8C6E25}"/>
          </ac:picMkLst>
        </pc:picChg>
        <pc:picChg chg="mod">
          <ac:chgData name="Sheamus Clifford" userId="6289db22-700b-4bb7-828b-b7aee3de489c" providerId="ADAL" clId="{2B7489F4-EC35-4C72-BD38-7F67414C3088}" dt="2020-12-04T18:37:07.461" v="151" actId="1076"/>
          <ac:picMkLst>
            <pc:docMk/>
            <pc:sldMk cId="6080015" sldId="256"/>
            <ac:picMk id="91" creationId="{49B44C97-A9F3-4E58-BF93-C3CEDDF197C0}"/>
          </ac:picMkLst>
        </pc:picChg>
        <pc:picChg chg="mod">
          <ac:chgData name="Sheamus Clifford" userId="6289db22-700b-4bb7-828b-b7aee3de489c" providerId="ADAL" clId="{2B7489F4-EC35-4C72-BD38-7F67414C3088}" dt="2020-12-04T18:37:07.461" v="151" actId="1076"/>
          <ac:picMkLst>
            <pc:docMk/>
            <pc:sldMk cId="6080015" sldId="256"/>
            <ac:picMk id="248" creationId="{4374DAB5-D100-4F6D-8BC6-6ECA69D2D22B}"/>
          </ac:picMkLst>
        </pc:picChg>
        <pc:picChg chg="mod">
          <ac:chgData name="Sheamus Clifford" userId="6289db22-700b-4bb7-828b-b7aee3de489c" providerId="ADAL" clId="{2B7489F4-EC35-4C72-BD38-7F67414C3088}" dt="2020-12-04T18:37:07.461" v="151" actId="1076"/>
          <ac:picMkLst>
            <pc:docMk/>
            <pc:sldMk cId="6080015" sldId="256"/>
            <ac:picMk id="252" creationId="{5B0711C6-1BB5-491B-93D2-893473D360D7}"/>
          </ac:picMkLst>
        </pc:picChg>
        <pc:picChg chg="mod">
          <ac:chgData name="Sheamus Clifford" userId="6289db22-700b-4bb7-828b-b7aee3de489c" providerId="ADAL" clId="{2B7489F4-EC35-4C72-BD38-7F67414C3088}" dt="2020-12-04T18:37:07.461" v="151" actId="1076"/>
          <ac:picMkLst>
            <pc:docMk/>
            <pc:sldMk cId="6080015" sldId="256"/>
            <ac:picMk id="257" creationId="{3DD30989-1EEE-4EA1-83CC-2CD29A52911B}"/>
          </ac:picMkLst>
        </pc:picChg>
        <pc:picChg chg="mod">
          <ac:chgData name="Sheamus Clifford" userId="6289db22-700b-4bb7-828b-b7aee3de489c" providerId="ADAL" clId="{2B7489F4-EC35-4C72-BD38-7F67414C3088}" dt="2020-12-04T18:37:07.461" v="151" actId="1076"/>
          <ac:picMkLst>
            <pc:docMk/>
            <pc:sldMk cId="6080015" sldId="256"/>
            <ac:picMk id="264" creationId="{B3891D8C-20C9-4192-A7EA-62DFF95A8C24}"/>
          </ac:picMkLst>
        </pc:picChg>
        <pc:picChg chg="mod">
          <ac:chgData name="Sheamus Clifford" userId="6289db22-700b-4bb7-828b-b7aee3de489c" providerId="ADAL" clId="{2B7489F4-EC35-4C72-BD38-7F67414C3088}" dt="2020-12-04T18:37:07.461" v="151" actId="1076"/>
          <ac:picMkLst>
            <pc:docMk/>
            <pc:sldMk cId="6080015" sldId="256"/>
            <ac:picMk id="273" creationId="{BFA38DB9-0BDE-420C-BFD5-0AA3D6CF5553}"/>
          </ac:picMkLst>
        </pc:picChg>
        <pc:cxnChg chg="mod">
          <ac:chgData name="Sheamus Clifford" userId="6289db22-700b-4bb7-828b-b7aee3de489c" providerId="ADAL" clId="{2B7489F4-EC35-4C72-BD38-7F67414C3088}" dt="2020-12-04T18:37:07.461" v="151" actId="1076"/>
          <ac:cxnSpMkLst>
            <pc:docMk/>
            <pc:sldMk cId="6080015" sldId="256"/>
            <ac:cxnSpMk id="16" creationId="{D6D3A00E-C090-4861-BAF4-1AE3F962BCDC}"/>
          </ac:cxnSpMkLst>
        </pc:cxnChg>
        <pc:cxnChg chg="mod">
          <ac:chgData name="Sheamus Clifford" userId="6289db22-700b-4bb7-828b-b7aee3de489c" providerId="ADAL" clId="{2B7489F4-EC35-4C72-BD38-7F67414C3088}" dt="2020-12-04T18:37:07.461" v="151" actId="1076"/>
          <ac:cxnSpMkLst>
            <pc:docMk/>
            <pc:sldMk cId="6080015" sldId="256"/>
            <ac:cxnSpMk id="17" creationId="{0631405E-8C6B-461D-B2C0-5F9D31ED2E16}"/>
          </ac:cxnSpMkLst>
        </pc:cxnChg>
        <pc:cxnChg chg="mod">
          <ac:chgData name="Sheamus Clifford" userId="6289db22-700b-4bb7-828b-b7aee3de489c" providerId="ADAL" clId="{2B7489F4-EC35-4C72-BD38-7F67414C3088}" dt="2020-12-04T18:37:07.461" v="151" actId="1076"/>
          <ac:cxnSpMkLst>
            <pc:docMk/>
            <pc:sldMk cId="6080015" sldId="256"/>
            <ac:cxnSpMk id="34" creationId="{63AF96C5-75F6-45D2-A138-3C50BE16A847}"/>
          </ac:cxnSpMkLst>
        </pc:cxnChg>
        <pc:cxnChg chg="mod">
          <ac:chgData name="Sheamus Clifford" userId="6289db22-700b-4bb7-828b-b7aee3de489c" providerId="ADAL" clId="{2B7489F4-EC35-4C72-BD38-7F67414C3088}" dt="2020-12-04T18:37:07.461" v="151" actId="1076"/>
          <ac:cxnSpMkLst>
            <pc:docMk/>
            <pc:sldMk cId="6080015" sldId="256"/>
            <ac:cxnSpMk id="36" creationId="{12D1EBEF-C9CA-4D58-BEEA-F8F8A4B6E629}"/>
          </ac:cxnSpMkLst>
        </pc:cxnChg>
        <pc:cxnChg chg="mod">
          <ac:chgData name="Sheamus Clifford" userId="6289db22-700b-4bb7-828b-b7aee3de489c" providerId="ADAL" clId="{2B7489F4-EC35-4C72-BD38-7F67414C3088}" dt="2020-12-04T18:37:07.461" v="151" actId="1076"/>
          <ac:cxnSpMkLst>
            <pc:docMk/>
            <pc:sldMk cId="6080015" sldId="256"/>
            <ac:cxnSpMk id="38" creationId="{E40EFE07-DCAA-453D-9AB2-0D6C8004D1F5}"/>
          </ac:cxnSpMkLst>
        </pc:cxnChg>
        <pc:cxnChg chg="mod">
          <ac:chgData name="Sheamus Clifford" userId="6289db22-700b-4bb7-828b-b7aee3de489c" providerId="ADAL" clId="{2B7489F4-EC35-4C72-BD38-7F67414C3088}" dt="2020-12-04T18:37:07.461" v="151" actId="1076"/>
          <ac:cxnSpMkLst>
            <pc:docMk/>
            <pc:sldMk cId="6080015" sldId="256"/>
            <ac:cxnSpMk id="40" creationId="{23E5EA40-23F8-4EB7-B2D3-DF5A0CC69CD8}"/>
          </ac:cxnSpMkLst>
        </pc:cxnChg>
        <pc:cxnChg chg="mod">
          <ac:chgData name="Sheamus Clifford" userId="6289db22-700b-4bb7-828b-b7aee3de489c" providerId="ADAL" clId="{2B7489F4-EC35-4C72-BD38-7F67414C3088}" dt="2020-12-04T18:37:07.461" v="151" actId="1076"/>
          <ac:cxnSpMkLst>
            <pc:docMk/>
            <pc:sldMk cId="6080015" sldId="256"/>
            <ac:cxnSpMk id="72" creationId="{C56235F1-520C-4CC2-80E3-505478EB226B}"/>
          </ac:cxnSpMkLst>
        </pc:cxnChg>
        <pc:cxnChg chg="mod">
          <ac:chgData name="Sheamus Clifford" userId="6289db22-700b-4bb7-828b-b7aee3de489c" providerId="ADAL" clId="{2B7489F4-EC35-4C72-BD38-7F67414C3088}" dt="2020-12-04T18:37:07.461" v="151" actId="1076"/>
          <ac:cxnSpMkLst>
            <pc:docMk/>
            <pc:sldMk cId="6080015" sldId="256"/>
            <ac:cxnSpMk id="76" creationId="{C1B9ACF6-2C5B-4A57-9EFC-09ADE1BAA0E2}"/>
          </ac:cxnSpMkLst>
        </pc:cxnChg>
        <pc:cxnChg chg="mod">
          <ac:chgData name="Sheamus Clifford" userId="6289db22-700b-4bb7-828b-b7aee3de489c" providerId="ADAL" clId="{2B7489F4-EC35-4C72-BD38-7F67414C3088}" dt="2020-12-04T18:37:07.461" v="151" actId="1076"/>
          <ac:cxnSpMkLst>
            <pc:docMk/>
            <pc:sldMk cId="6080015" sldId="256"/>
            <ac:cxnSpMk id="95" creationId="{02F9DFA2-8F5E-4D0D-A72F-92BC81E082F3}"/>
          </ac:cxnSpMkLst>
        </pc:cxnChg>
        <pc:cxnChg chg="mod">
          <ac:chgData name="Sheamus Clifford" userId="6289db22-700b-4bb7-828b-b7aee3de489c" providerId="ADAL" clId="{2B7489F4-EC35-4C72-BD38-7F67414C3088}" dt="2020-12-04T18:37:07.461" v="151" actId="1076"/>
          <ac:cxnSpMkLst>
            <pc:docMk/>
            <pc:sldMk cId="6080015" sldId="256"/>
            <ac:cxnSpMk id="100" creationId="{68DE14BE-5C6D-47CE-9717-658735E45DEA}"/>
          </ac:cxnSpMkLst>
        </pc:cxnChg>
        <pc:cxnChg chg="mod">
          <ac:chgData name="Sheamus Clifford" userId="6289db22-700b-4bb7-828b-b7aee3de489c" providerId="ADAL" clId="{2B7489F4-EC35-4C72-BD38-7F67414C3088}" dt="2020-12-04T18:37:07.461" v="151" actId="1076"/>
          <ac:cxnSpMkLst>
            <pc:docMk/>
            <pc:sldMk cId="6080015" sldId="256"/>
            <ac:cxnSpMk id="103" creationId="{DC871983-9C30-4CA7-AC69-74D15EA634F1}"/>
          </ac:cxnSpMkLst>
        </pc:cxnChg>
        <pc:cxnChg chg="mod">
          <ac:chgData name="Sheamus Clifford" userId="6289db22-700b-4bb7-828b-b7aee3de489c" providerId="ADAL" clId="{2B7489F4-EC35-4C72-BD38-7F67414C3088}" dt="2020-12-04T18:37:07.461" v="151" actId="1076"/>
          <ac:cxnSpMkLst>
            <pc:docMk/>
            <pc:sldMk cId="6080015" sldId="256"/>
            <ac:cxnSpMk id="254" creationId="{9AEA919F-D9E5-4D08-B7D6-C1835A60F866}"/>
          </ac:cxnSpMkLst>
        </pc:cxnChg>
        <pc:cxnChg chg="mod">
          <ac:chgData name="Sheamus Clifford" userId="6289db22-700b-4bb7-828b-b7aee3de489c" providerId="ADAL" clId="{2B7489F4-EC35-4C72-BD38-7F67414C3088}" dt="2020-12-04T18:37:07.461" v="151" actId="1076"/>
          <ac:cxnSpMkLst>
            <pc:docMk/>
            <pc:sldMk cId="6080015" sldId="256"/>
            <ac:cxnSpMk id="259" creationId="{FEA55403-B4A1-43CD-AB88-F397E771C23E}"/>
          </ac:cxnSpMkLst>
        </pc:cxnChg>
        <pc:cxnChg chg="mod">
          <ac:chgData name="Sheamus Clifford" userId="6289db22-700b-4bb7-828b-b7aee3de489c" providerId="ADAL" clId="{2B7489F4-EC35-4C72-BD38-7F67414C3088}" dt="2020-12-04T18:37:07.461" v="151" actId="1076"/>
          <ac:cxnSpMkLst>
            <pc:docMk/>
            <pc:sldMk cId="6080015" sldId="256"/>
            <ac:cxnSpMk id="261" creationId="{D107566A-329F-4B8C-BE39-6E56DDA70E37}"/>
          </ac:cxnSpMkLst>
        </pc:cxnChg>
        <pc:cxnChg chg="mod">
          <ac:chgData name="Sheamus Clifford" userId="6289db22-700b-4bb7-828b-b7aee3de489c" providerId="ADAL" clId="{2B7489F4-EC35-4C72-BD38-7F67414C3088}" dt="2020-12-04T18:37:07.461" v="151" actId="1076"/>
          <ac:cxnSpMkLst>
            <pc:docMk/>
            <pc:sldMk cId="6080015" sldId="256"/>
            <ac:cxnSpMk id="275" creationId="{AE82B7DD-DA1B-4143-AA6A-7FECA398BA3A}"/>
          </ac:cxnSpMkLst>
        </pc:cxnChg>
        <pc:cxnChg chg="mod">
          <ac:chgData name="Sheamus Clifford" userId="6289db22-700b-4bb7-828b-b7aee3de489c" providerId="ADAL" clId="{2B7489F4-EC35-4C72-BD38-7F67414C3088}" dt="2020-12-04T18:37:07.461" v="151" actId="1076"/>
          <ac:cxnSpMkLst>
            <pc:docMk/>
            <pc:sldMk cId="6080015" sldId="256"/>
            <ac:cxnSpMk id="278" creationId="{39EB5078-3EFD-4091-96D0-50246D5BF254}"/>
          </ac:cxnSpMkLst>
        </pc:cxnChg>
        <pc:cxnChg chg="mod">
          <ac:chgData name="Sheamus Clifford" userId="6289db22-700b-4bb7-828b-b7aee3de489c" providerId="ADAL" clId="{2B7489F4-EC35-4C72-BD38-7F67414C3088}" dt="2020-12-04T18:37:07.461" v="151" actId="1076"/>
          <ac:cxnSpMkLst>
            <pc:docMk/>
            <pc:sldMk cId="6080015" sldId="256"/>
            <ac:cxnSpMk id="281" creationId="{396566A9-6619-47A4-A9EF-3328DE6973BF}"/>
          </ac:cxnSpMkLst>
        </pc:cxnChg>
      </pc:sldChg>
      <pc:sldChg chg="addSp delSp modSp new mod modClrScheme chgLayout">
        <pc:chgData name="Sheamus Clifford" userId="6289db22-700b-4bb7-828b-b7aee3de489c" providerId="ADAL" clId="{2B7489F4-EC35-4C72-BD38-7F67414C3088}" dt="2020-12-04T18:41:51.354" v="235" actId="1076"/>
        <pc:sldMkLst>
          <pc:docMk/>
          <pc:sldMk cId="3171627388" sldId="257"/>
        </pc:sldMkLst>
        <pc:spChg chg="add mod">
          <ac:chgData name="Sheamus Clifford" userId="6289db22-700b-4bb7-828b-b7aee3de489c" providerId="ADAL" clId="{2B7489F4-EC35-4C72-BD38-7F67414C3088}" dt="2020-12-04T18:36:33.109" v="149" actId="1076"/>
          <ac:spMkLst>
            <pc:docMk/>
            <pc:sldMk cId="3171627388" sldId="257"/>
            <ac:spMk id="76" creationId="{57FF1878-28AC-41B5-A97F-83D44CEB25C2}"/>
          </ac:spMkLst>
        </pc:spChg>
        <pc:spChg chg="add mod">
          <ac:chgData name="Sheamus Clifford" userId="6289db22-700b-4bb7-828b-b7aee3de489c" providerId="ADAL" clId="{2B7489F4-EC35-4C72-BD38-7F67414C3088}" dt="2020-12-04T18:36:33.109" v="149" actId="1076"/>
          <ac:spMkLst>
            <pc:docMk/>
            <pc:sldMk cId="3171627388" sldId="257"/>
            <ac:spMk id="102" creationId="{A00C82C4-CCAC-46CF-8D7E-437D0CBAA538}"/>
          </ac:spMkLst>
        </pc:spChg>
        <pc:spChg chg="add mod">
          <ac:chgData name="Sheamus Clifford" userId="6289db22-700b-4bb7-828b-b7aee3de489c" providerId="ADAL" clId="{2B7489F4-EC35-4C72-BD38-7F67414C3088}" dt="2020-12-04T18:36:33.109" v="149" actId="1076"/>
          <ac:spMkLst>
            <pc:docMk/>
            <pc:sldMk cId="3171627388" sldId="257"/>
            <ac:spMk id="103" creationId="{F28ED14E-B592-4615-9E57-60D375A5CA1D}"/>
          </ac:spMkLst>
        </pc:spChg>
        <pc:spChg chg="add mod">
          <ac:chgData name="Sheamus Clifford" userId="6289db22-700b-4bb7-828b-b7aee3de489c" providerId="ADAL" clId="{2B7489F4-EC35-4C72-BD38-7F67414C3088}" dt="2020-12-04T18:36:33.109" v="149" actId="1076"/>
          <ac:spMkLst>
            <pc:docMk/>
            <pc:sldMk cId="3171627388" sldId="257"/>
            <ac:spMk id="104" creationId="{04124F35-EB6E-437D-98D4-49B11E89A819}"/>
          </ac:spMkLst>
        </pc:spChg>
        <pc:spChg chg="add mod">
          <ac:chgData name="Sheamus Clifford" userId="6289db22-700b-4bb7-828b-b7aee3de489c" providerId="ADAL" clId="{2B7489F4-EC35-4C72-BD38-7F67414C3088}" dt="2020-12-04T18:36:33.109" v="149" actId="1076"/>
          <ac:spMkLst>
            <pc:docMk/>
            <pc:sldMk cId="3171627388" sldId="257"/>
            <ac:spMk id="105" creationId="{412109DB-6A80-4BEE-A87D-FCB0F1857FC8}"/>
          </ac:spMkLst>
        </pc:spChg>
        <pc:spChg chg="add mod">
          <ac:chgData name="Sheamus Clifford" userId="6289db22-700b-4bb7-828b-b7aee3de489c" providerId="ADAL" clId="{2B7489F4-EC35-4C72-BD38-7F67414C3088}" dt="2020-12-04T18:36:33.109" v="149" actId="1076"/>
          <ac:spMkLst>
            <pc:docMk/>
            <pc:sldMk cId="3171627388" sldId="257"/>
            <ac:spMk id="106" creationId="{74CDFAF9-1961-4F48-B020-6F2C7EA88341}"/>
          </ac:spMkLst>
        </pc:spChg>
        <pc:spChg chg="add mod">
          <ac:chgData name="Sheamus Clifford" userId="6289db22-700b-4bb7-828b-b7aee3de489c" providerId="ADAL" clId="{2B7489F4-EC35-4C72-BD38-7F67414C3088}" dt="2020-12-04T18:36:33.109" v="149" actId="1076"/>
          <ac:spMkLst>
            <pc:docMk/>
            <pc:sldMk cId="3171627388" sldId="257"/>
            <ac:spMk id="107" creationId="{FAE5A2B9-94A7-4BF5-BBEE-F73C8DF6B802}"/>
          </ac:spMkLst>
        </pc:spChg>
        <pc:spChg chg="add mod">
          <ac:chgData name="Sheamus Clifford" userId="6289db22-700b-4bb7-828b-b7aee3de489c" providerId="ADAL" clId="{2B7489F4-EC35-4C72-BD38-7F67414C3088}" dt="2020-12-04T18:36:33.109" v="149" actId="1076"/>
          <ac:spMkLst>
            <pc:docMk/>
            <pc:sldMk cId="3171627388" sldId="257"/>
            <ac:spMk id="108" creationId="{D939DA95-BC89-48C2-9C59-00D86449527A}"/>
          </ac:spMkLst>
        </pc:spChg>
        <pc:spChg chg="add mod">
          <ac:chgData name="Sheamus Clifford" userId="6289db22-700b-4bb7-828b-b7aee3de489c" providerId="ADAL" clId="{2B7489F4-EC35-4C72-BD38-7F67414C3088}" dt="2020-12-04T18:36:33.109" v="149" actId="1076"/>
          <ac:spMkLst>
            <pc:docMk/>
            <pc:sldMk cId="3171627388" sldId="257"/>
            <ac:spMk id="115" creationId="{0FB5404F-A2E2-4549-B655-5884923102A4}"/>
          </ac:spMkLst>
        </pc:spChg>
        <pc:spChg chg="add mod">
          <ac:chgData name="Sheamus Clifford" userId="6289db22-700b-4bb7-828b-b7aee3de489c" providerId="ADAL" clId="{2B7489F4-EC35-4C72-BD38-7F67414C3088}" dt="2020-12-04T18:36:33.109" v="149" actId="1076"/>
          <ac:spMkLst>
            <pc:docMk/>
            <pc:sldMk cId="3171627388" sldId="257"/>
            <ac:spMk id="116" creationId="{70049038-D2F4-402B-9847-0E912D116FC0}"/>
          </ac:spMkLst>
        </pc:spChg>
        <pc:spChg chg="add mod">
          <ac:chgData name="Sheamus Clifford" userId="6289db22-700b-4bb7-828b-b7aee3de489c" providerId="ADAL" clId="{2B7489F4-EC35-4C72-BD38-7F67414C3088}" dt="2020-12-04T18:36:33.109" v="149" actId="1076"/>
          <ac:spMkLst>
            <pc:docMk/>
            <pc:sldMk cId="3171627388" sldId="257"/>
            <ac:spMk id="122" creationId="{A433E77C-94EE-4790-9501-2F0A3DC1D585}"/>
          </ac:spMkLst>
        </pc:spChg>
        <pc:spChg chg="add mod ord">
          <ac:chgData name="Sheamus Clifford" userId="6289db22-700b-4bb7-828b-b7aee3de489c" providerId="ADAL" clId="{2B7489F4-EC35-4C72-BD38-7F67414C3088}" dt="2020-12-04T18:41:51.354" v="235" actId="1076"/>
          <ac:spMkLst>
            <pc:docMk/>
            <pc:sldMk cId="3171627388" sldId="257"/>
            <ac:spMk id="123" creationId="{9DDA3689-0CD6-4316-8633-8581851FAAB7}"/>
          </ac:spMkLst>
        </pc:spChg>
        <pc:picChg chg="add mod">
          <ac:chgData name="Sheamus Clifford" userId="6289db22-700b-4bb7-828b-b7aee3de489c" providerId="ADAL" clId="{2B7489F4-EC35-4C72-BD38-7F67414C3088}" dt="2020-12-04T18:36:33.109" v="149" actId="1076"/>
          <ac:picMkLst>
            <pc:docMk/>
            <pc:sldMk cId="3171627388" sldId="257"/>
            <ac:picMk id="2" creationId="{E086EF69-0955-478F-B06D-6835F9180590}"/>
          </ac:picMkLst>
        </pc:picChg>
        <pc:picChg chg="add mod">
          <ac:chgData name="Sheamus Clifford" userId="6289db22-700b-4bb7-828b-b7aee3de489c" providerId="ADAL" clId="{2B7489F4-EC35-4C72-BD38-7F67414C3088}" dt="2020-12-04T18:36:33.109" v="149" actId="1076"/>
          <ac:picMkLst>
            <pc:docMk/>
            <pc:sldMk cId="3171627388" sldId="257"/>
            <ac:picMk id="3" creationId="{F236F38A-5084-494C-8B29-6D800CDAB3BD}"/>
          </ac:picMkLst>
        </pc:picChg>
        <pc:picChg chg="add mod">
          <ac:chgData name="Sheamus Clifford" userId="6289db22-700b-4bb7-828b-b7aee3de489c" providerId="ADAL" clId="{2B7489F4-EC35-4C72-BD38-7F67414C3088}" dt="2020-12-04T18:36:33.109" v="149" actId="1076"/>
          <ac:picMkLst>
            <pc:docMk/>
            <pc:sldMk cId="3171627388" sldId="257"/>
            <ac:picMk id="4" creationId="{07610192-046C-4071-A1DC-196EDE153858}"/>
          </ac:picMkLst>
        </pc:picChg>
        <pc:picChg chg="add mod">
          <ac:chgData name="Sheamus Clifford" userId="6289db22-700b-4bb7-828b-b7aee3de489c" providerId="ADAL" clId="{2B7489F4-EC35-4C72-BD38-7F67414C3088}" dt="2020-12-04T18:36:33.109" v="149" actId="1076"/>
          <ac:picMkLst>
            <pc:docMk/>
            <pc:sldMk cId="3171627388" sldId="257"/>
            <ac:picMk id="5" creationId="{0CE93144-F2CE-463C-94BC-ABA2BA45DDA4}"/>
          </ac:picMkLst>
        </pc:picChg>
        <pc:picChg chg="add mod">
          <ac:chgData name="Sheamus Clifford" userId="6289db22-700b-4bb7-828b-b7aee3de489c" providerId="ADAL" clId="{2B7489F4-EC35-4C72-BD38-7F67414C3088}" dt="2020-12-04T18:36:33.109" v="149" actId="1076"/>
          <ac:picMkLst>
            <pc:docMk/>
            <pc:sldMk cId="3171627388" sldId="257"/>
            <ac:picMk id="6" creationId="{977B3341-9727-4E08-996D-715181EE4AFC}"/>
          </ac:picMkLst>
        </pc:picChg>
        <pc:picChg chg="add mod">
          <ac:chgData name="Sheamus Clifford" userId="6289db22-700b-4bb7-828b-b7aee3de489c" providerId="ADAL" clId="{2B7489F4-EC35-4C72-BD38-7F67414C3088}" dt="2020-12-04T18:36:33.109" v="149" actId="1076"/>
          <ac:picMkLst>
            <pc:docMk/>
            <pc:sldMk cId="3171627388" sldId="257"/>
            <ac:picMk id="7" creationId="{8AFA702A-E43C-41A6-AB67-69496BE6791C}"/>
          </ac:picMkLst>
        </pc:picChg>
        <pc:picChg chg="add mod">
          <ac:chgData name="Sheamus Clifford" userId="6289db22-700b-4bb7-828b-b7aee3de489c" providerId="ADAL" clId="{2B7489F4-EC35-4C72-BD38-7F67414C3088}" dt="2020-12-04T18:36:33.109" v="149" actId="1076"/>
          <ac:picMkLst>
            <pc:docMk/>
            <pc:sldMk cId="3171627388" sldId="257"/>
            <ac:picMk id="8" creationId="{A3FE2920-97D0-437F-988B-F4F787ECDF83}"/>
          </ac:picMkLst>
        </pc:picChg>
        <pc:picChg chg="add mod">
          <ac:chgData name="Sheamus Clifford" userId="6289db22-700b-4bb7-828b-b7aee3de489c" providerId="ADAL" clId="{2B7489F4-EC35-4C72-BD38-7F67414C3088}" dt="2020-12-04T18:36:33.109" v="149" actId="1076"/>
          <ac:picMkLst>
            <pc:docMk/>
            <pc:sldMk cId="3171627388" sldId="257"/>
            <ac:picMk id="9" creationId="{45BCD6E3-E289-4349-BE16-7ECEB544A3C3}"/>
          </ac:picMkLst>
        </pc:picChg>
        <pc:picChg chg="add mod">
          <ac:chgData name="Sheamus Clifford" userId="6289db22-700b-4bb7-828b-b7aee3de489c" providerId="ADAL" clId="{2B7489F4-EC35-4C72-BD38-7F67414C3088}" dt="2020-12-04T18:36:33.109" v="149" actId="1076"/>
          <ac:picMkLst>
            <pc:docMk/>
            <pc:sldMk cId="3171627388" sldId="257"/>
            <ac:picMk id="16" creationId="{9453BB31-AF63-41B9-9ABF-B0285CE3DA07}"/>
          </ac:picMkLst>
        </pc:picChg>
        <pc:picChg chg="add mod">
          <ac:chgData name="Sheamus Clifford" userId="6289db22-700b-4bb7-828b-b7aee3de489c" providerId="ADAL" clId="{2B7489F4-EC35-4C72-BD38-7F67414C3088}" dt="2020-12-04T18:36:33.109" v="149" actId="1076"/>
          <ac:picMkLst>
            <pc:docMk/>
            <pc:sldMk cId="3171627388" sldId="257"/>
            <ac:picMk id="18" creationId="{D00DF66F-F9C4-4493-9876-CF2782AFF185}"/>
          </ac:picMkLst>
        </pc:picChg>
        <pc:picChg chg="add mod">
          <ac:chgData name="Sheamus Clifford" userId="6289db22-700b-4bb7-828b-b7aee3de489c" providerId="ADAL" clId="{2B7489F4-EC35-4C72-BD38-7F67414C3088}" dt="2020-12-04T18:36:33.109" v="149" actId="1076"/>
          <ac:picMkLst>
            <pc:docMk/>
            <pc:sldMk cId="3171627388" sldId="257"/>
            <ac:picMk id="20" creationId="{ABB0F873-B474-4F72-BCC6-F0CA0AEBEF96}"/>
          </ac:picMkLst>
        </pc:picChg>
        <pc:picChg chg="add mod">
          <ac:chgData name="Sheamus Clifford" userId="6289db22-700b-4bb7-828b-b7aee3de489c" providerId="ADAL" clId="{2B7489F4-EC35-4C72-BD38-7F67414C3088}" dt="2020-12-04T18:36:33.109" v="149" actId="1076"/>
          <ac:picMkLst>
            <pc:docMk/>
            <pc:sldMk cId="3171627388" sldId="257"/>
            <ac:picMk id="21" creationId="{42DD6B89-70A7-4DD1-BD47-DFF667990860}"/>
          </ac:picMkLst>
        </pc:picChg>
        <pc:picChg chg="add mod">
          <ac:chgData name="Sheamus Clifford" userId="6289db22-700b-4bb7-828b-b7aee3de489c" providerId="ADAL" clId="{2B7489F4-EC35-4C72-BD38-7F67414C3088}" dt="2020-12-04T18:36:33.109" v="149" actId="1076"/>
          <ac:picMkLst>
            <pc:docMk/>
            <pc:sldMk cId="3171627388" sldId="257"/>
            <ac:picMk id="22" creationId="{2682E9AD-33BE-4671-9F00-F6D3436574FE}"/>
          </ac:picMkLst>
        </pc:picChg>
        <pc:picChg chg="add del mod">
          <ac:chgData name="Sheamus Clifford" userId="6289db22-700b-4bb7-828b-b7aee3de489c" providerId="ADAL" clId="{2B7489F4-EC35-4C72-BD38-7F67414C3088}" dt="2020-12-04T16:50:43.217" v="42"/>
          <ac:picMkLst>
            <pc:docMk/>
            <pc:sldMk cId="3171627388" sldId="257"/>
            <ac:picMk id="77" creationId="{72C59743-771C-404A-AB98-247181A8CFCB}"/>
          </ac:picMkLst>
        </pc:picChg>
        <pc:picChg chg="add del mod">
          <ac:chgData name="Sheamus Clifford" userId="6289db22-700b-4bb7-828b-b7aee3de489c" providerId="ADAL" clId="{2B7489F4-EC35-4C72-BD38-7F67414C3088}" dt="2020-12-04T16:50:43.217" v="42"/>
          <ac:picMkLst>
            <pc:docMk/>
            <pc:sldMk cId="3171627388" sldId="257"/>
            <ac:picMk id="78" creationId="{3A531C85-BF5F-4120-A544-AD94725FCF8B}"/>
          </ac:picMkLst>
        </pc:picChg>
        <pc:picChg chg="add del mod">
          <ac:chgData name="Sheamus Clifford" userId="6289db22-700b-4bb7-828b-b7aee3de489c" providerId="ADAL" clId="{2B7489F4-EC35-4C72-BD38-7F67414C3088}" dt="2020-12-04T16:50:43.217" v="42"/>
          <ac:picMkLst>
            <pc:docMk/>
            <pc:sldMk cId="3171627388" sldId="257"/>
            <ac:picMk id="79" creationId="{CC684805-841D-4E70-82B6-901FA2766EFD}"/>
          </ac:picMkLst>
        </pc:picChg>
        <pc:picChg chg="add del mod">
          <ac:chgData name="Sheamus Clifford" userId="6289db22-700b-4bb7-828b-b7aee3de489c" providerId="ADAL" clId="{2B7489F4-EC35-4C72-BD38-7F67414C3088}" dt="2020-12-04T16:50:43.217" v="42"/>
          <ac:picMkLst>
            <pc:docMk/>
            <pc:sldMk cId="3171627388" sldId="257"/>
            <ac:picMk id="80" creationId="{5E55A1B7-3F73-4AE5-B907-2CA7AA632FA3}"/>
          </ac:picMkLst>
        </pc:picChg>
        <pc:picChg chg="add del mod">
          <ac:chgData name="Sheamus Clifford" userId="6289db22-700b-4bb7-828b-b7aee3de489c" providerId="ADAL" clId="{2B7489F4-EC35-4C72-BD38-7F67414C3088}" dt="2020-12-04T16:50:43.217" v="42"/>
          <ac:picMkLst>
            <pc:docMk/>
            <pc:sldMk cId="3171627388" sldId="257"/>
            <ac:picMk id="81" creationId="{CB6F1FC1-A4A7-4030-A884-C53F69613935}"/>
          </ac:picMkLst>
        </pc:picChg>
        <pc:picChg chg="add del mod">
          <ac:chgData name="Sheamus Clifford" userId="6289db22-700b-4bb7-828b-b7aee3de489c" providerId="ADAL" clId="{2B7489F4-EC35-4C72-BD38-7F67414C3088}" dt="2020-12-04T16:50:43.217" v="42"/>
          <ac:picMkLst>
            <pc:docMk/>
            <pc:sldMk cId="3171627388" sldId="257"/>
            <ac:picMk id="82" creationId="{15ACCA45-A424-4B1E-82E7-FBA96E86DBBE}"/>
          </ac:picMkLst>
        </pc:picChg>
        <pc:picChg chg="add del mod">
          <ac:chgData name="Sheamus Clifford" userId="6289db22-700b-4bb7-828b-b7aee3de489c" providerId="ADAL" clId="{2B7489F4-EC35-4C72-BD38-7F67414C3088}" dt="2020-12-04T16:50:43.217" v="42"/>
          <ac:picMkLst>
            <pc:docMk/>
            <pc:sldMk cId="3171627388" sldId="257"/>
            <ac:picMk id="83" creationId="{F404204C-9C0A-468A-B27B-4CCC1B4089AA}"/>
          </ac:picMkLst>
        </pc:picChg>
        <pc:picChg chg="add del mod">
          <ac:chgData name="Sheamus Clifford" userId="6289db22-700b-4bb7-828b-b7aee3de489c" providerId="ADAL" clId="{2B7489F4-EC35-4C72-BD38-7F67414C3088}" dt="2020-12-04T16:50:43.217" v="42"/>
          <ac:picMkLst>
            <pc:docMk/>
            <pc:sldMk cId="3171627388" sldId="257"/>
            <ac:picMk id="84" creationId="{8C844949-BE71-4B2A-A9ED-CB5611B183BA}"/>
          </ac:picMkLst>
        </pc:picChg>
        <pc:picChg chg="add del mod">
          <ac:chgData name="Sheamus Clifford" userId="6289db22-700b-4bb7-828b-b7aee3de489c" providerId="ADAL" clId="{2B7489F4-EC35-4C72-BD38-7F67414C3088}" dt="2020-12-04T16:50:43.217" v="42"/>
          <ac:picMkLst>
            <pc:docMk/>
            <pc:sldMk cId="3171627388" sldId="257"/>
            <ac:picMk id="91" creationId="{51C35778-F4D8-4521-BE81-7522E41EBC78}"/>
          </ac:picMkLst>
        </pc:picChg>
        <pc:picChg chg="add del mod">
          <ac:chgData name="Sheamus Clifford" userId="6289db22-700b-4bb7-828b-b7aee3de489c" providerId="ADAL" clId="{2B7489F4-EC35-4C72-BD38-7F67414C3088}" dt="2020-12-04T16:50:43.217" v="42"/>
          <ac:picMkLst>
            <pc:docMk/>
            <pc:sldMk cId="3171627388" sldId="257"/>
            <ac:picMk id="93" creationId="{764AC81D-5F89-40E4-A4BD-DA722ED5EC3E}"/>
          </ac:picMkLst>
        </pc:picChg>
        <pc:picChg chg="add del mod">
          <ac:chgData name="Sheamus Clifford" userId="6289db22-700b-4bb7-828b-b7aee3de489c" providerId="ADAL" clId="{2B7489F4-EC35-4C72-BD38-7F67414C3088}" dt="2020-12-04T16:50:43.217" v="42"/>
          <ac:picMkLst>
            <pc:docMk/>
            <pc:sldMk cId="3171627388" sldId="257"/>
            <ac:picMk id="95" creationId="{87FC682B-1FF5-4270-9B41-6BFE6A5706E8}"/>
          </ac:picMkLst>
        </pc:picChg>
        <pc:picChg chg="add del mod">
          <ac:chgData name="Sheamus Clifford" userId="6289db22-700b-4bb7-828b-b7aee3de489c" providerId="ADAL" clId="{2B7489F4-EC35-4C72-BD38-7F67414C3088}" dt="2020-12-04T16:50:43.217" v="42"/>
          <ac:picMkLst>
            <pc:docMk/>
            <pc:sldMk cId="3171627388" sldId="257"/>
            <ac:picMk id="96" creationId="{4A882D22-1D67-41A8-B1E4-2E8E76203C82}"/>
          </ac:picMkLst>
        </pc:picChg>
        <pc:picChg chg="add del mod">
          <ac:chgData name="Sheamus Clifford" userId="6289db22-700b-4bb7-828b-b7aee3de489c" providerId="ADAL" clId="{2B7489F4-EC35-4C72-BD38-7F67414C3088}" dt="2020-12-04T16:50:43.217" v="42"/>
          <ac:picMkLst>
            <pc:docMk/>
            <pc:sldMk cId="3171627388" sldId="257"/>
            <ac:picMk id="97" creationId="{F36B9BD7-A1FC-40F1-9AC7-9198F01538F2}"/>
          </ac:picMkLst>
        </pc:picChg>
        <pc:picChg chg="add mod modCrop">
          <ac:chgData name="Sheamus Clifford" userId="6289db22-700b-4bb7-828b-b7aee3de489c" providerId="ADAL" clId="{2B7489F4-EC35-4C72-BD38-7F67414C3088}" dt="2020-12-04T18:36:33.109" v="149" actId="1076"/>
          <ac:picMkLst>
            <pc:docMk/>
            <pc:sldMk cId="3171627388" sldId="257"/>
            <ac:picMk id="118" creationId="{D87B4276-B2C2-4F66-BB6B-9C43BBA8323C}"/>
          </ac:picMkLst>
        </pc:picChg>
        <pc:cxnChg chg="add mod">
          <ac:chgData name="Sheamus Clifford" userId="6289db22-700b-4bb7-828b-b7aee3de489c" providerId="ADAL" clId="{2B7489F4-EC35-4C72-BD38-7F67414C3088}" dt="2020-12-04T18:36:33.109" v="149" actId="1076"/>
          <ac:cxnSpMkLst>
            <pc:docMk/>
            <pc:sldMk cId="3171627388" sldId="257"/>
            <ac:cxnSpMk id="10" creationId="{38CFDBAA-E03C-4956-96DD-F364FAADE073}"/>
          </ac:cxnSpMkLst>
        </pc:cxnChg>
        <pc:cxnChg chg="add mod">
          <ac:chgData name="Sheamus Clifford" userId="6289db22-700b-4bb7-828b-b7aee3de489c" providerId="ADAL" clId="{2B7489F4-EC35-4C72-BD38-7F67414C3088}" dt="2020-12-04T18:36:33.109" v="149" actId="1076"/>
          <ac:cxnSpMkLst>
            <pc:docMk/>
            <pc:sldMk cId="3171627388" sldId="257"/>
            <ac:cxnSpMk id="11" creationId="{8D085D39-E251-4CEF-AE87-7D8472AFB999}"/>
          </ac:cxnSpMkLst>
        </pc:cxnChg>
        <pc:cxnChg chg="add mod">
          <ac:chgData name="Sheamus Clifford" userId="6289db22-700b-4bb7-828b-b7aee3de489c" providerId="ADAL" clId="{2B7489F4-EC35-4C72-BD38-7F67414C3088}" dt="2020-12-04T18:36:33.109" v="149" actId="1076"/>
          <ac:cxnSpMkLst>
            <pc:docMk/>
            <pc:sldMk cId="3171627388" sldId="257"/>
            <ac:cxnSpMk id="12" creationId="{C7689683-D663-4732-933F-7BEE2A836F6F}"/>
          </ac:cxnSpMkLst>
        </pc:cxnChg>
        <pc:cxnChg chg="add mod">
          <ac:chgData name="Sheamus Clifford" userId="6289db22-700b-4bb7-828b-b7aee3de489c" providerId="ADAL" clId="{2B7489F4-EC35-4C72-BD38-7F67414C3088}" dt="2020-12-04T18:36:33.109" v="149" actId="1076"/>
          <ac:cxnSpMkLst>
            <pc:docMk/>
            <pc:sldMk cId="3171627388" sldId="257"/>
            <ac:cxnSpMk id="13" creationId="{086AD0C9-AA90-4772-9525-7446281FB456}"/>
          </ac:cxnSpMkLst>
        </pc:cxnChg>
        <pc:cxnChg chg="add mod">
          <ac:chgData name="Sheamus Clifford" userId="6289db22-700b-4bb7-828b-b7aee3de489c" providerId="ADAL" clId="{2B7489F4-EC35-4C72-BD38-7F67414C3088}" dt="2020-12-04T18:36:33.109" v="149" actId="1076"/>
          <ac:cxnSpMkLst>
            <pc:docMk/>
            <pc:sldMk cId="3171627388" sldId="257"/>
            <ac:cxnSpMk id="14" creationId="{0652B73A-7D96-433F-9854-EA5BA92269A4}"/>
          </ac:cxnSpMkLst>
        </pc:cxnChg>
        <pc:cxnChg chg="add mod">
          <ac:chgData name="Sheamus Clifford" userId="6289db22-700b-4bb7-828b-b7aee3de489c" providerId="ADAL" clId="{2B7489F4-EC35-4C72-BD38-7F67414C3088}" dt="2020-12-04T18:36:33.109" v="149" actId="1076"/>
          <ac:cxnSpMkLst>
            <pc:docMk/>
            <pc:sldMk cId="3171627388" sldId="257"/>
            <ac:cxnSpMk id="15" creationId="{3BADD374-33FD-43F3-9E93-D921EF8CFF83}"/>
          </ac:cxnSpMkLst>
        </pc:cxnChg>
        <pc:cxnChg chg="add mod">
          <ac:chgData name="Sheamus Clifford" userId="6289db22-700b-4bb7-828b-b7aee3de489c" providerId="ADAL" clId="{2B7489F4-EC35-4C72-BD38-7F67414C3088}" dt="2020-12-04T18:36:33.109" v="149" actId="1076"/>
          <ac:cxnSpMkLst>
            <pc:docMk/>
            <pc:sldMk cId="3171627388" sldId="257"/>
            <ac:cxnSpMk id="17" creationId="{AE882F1E-781A-4E51-BF3A-CEE7BF3F04AD}"/>
          </ac:cxnSpMkLst>
        </pc:cxnChg>
        <pc:cxnChg chg="add mod">
          <ac:chgData name="Sheamus Clifford" userId="6289db22-700b-4bb7-828b-b7aee3de489c" providerId="ADAL" clId="{2B7489F4-EC35-4C72-BD38-7F67414C3088}" dt="2020-12-04T18:36:33.109" v="149" actId="1076"/>
          <ac:cxnSpMkLst>
            <pc:docMk/>
            <pc:sldMk cId="3171627388" sldId="257"/>
            <ac:cxnSpMk id="19" creationId="{66385C5D-7E8C-4A6F-B656-D8490E28AD59}"/>
          </ac:cxnSpMkLst>
        </pc:cxnChg>
        <pc:cxnChg chg="add mod">
          <ac:chgData name="Sheamus Clifford" userId="6289db22-700b-4bb7-828b-b7aee3de489c" providerId="ADAL" clId="{2B7489F4-EC35-4C72-BD38-7F67414C3088}" dt="2020-12-04T18:36:33.109" v="149" actId="1076"/>
          <ac:cxnSpMkLst>
            <pc:docMk/>
            <pc:sldMk cId="3171627388" sldId="257"/>
            <ac:cxnSpMk id="23" creationId="{0BCE6FFC-9655-4DA9-A560-CCBDDFA96752}"/>
          </ac:cxnSpMkLst>
        </pc:cxnChg>
        <pc:cxnChg chg="add mod">
          <ac:chgData name="Sheamus Clifford" userId="6289db22-700b-4bb7-828b-b7aee3de489c" providerId="ADAL" clId="{2B7489F4-EC35-4C72-BD38-7F67414C3088}" dt="2020-12-04T18:36:33.109" v="149" actId="1076"/>
          <ac:cxnSpMkLst>
            <pc:docMk/>
            <pc:sldMk cId="3171627388" sldId="257"/>
            <ac:cxnSpMk id="24" creationId="{8A1CDBB1-7093-43A9-AFF5-C15BDE5B7C87}"/>
          </ac:cxnSpMkLst>
        </pc:cxnChg>
        <pc:cxnChg chg="add mod">
          <ac:chgData name="Sheamus Clifford" userId="6289db22-700b-4bb7-828b-b7aee3de489c" providerId="ADAL" clId="{2B7489F4-EC35-4C72-BD38-7F67414C3088}" dt="2020-12-04T18:36:33.109" v="149" actId="1076"/>
          <ac:cxnSpMkLst>
            <pc:docMk/>
            <pc:sldMk cId="3171627388" sldId="257"/>
            <ac:cxnSpMk id="25" creationId="{C3FCC290-4806-4CEC-85FB-97F27A101D7B}"/>
          </ac:cxnSpMkLst>
        </pc:cxnChg>
        <pc:cxnChg chg="add mod">
          <ac:chgData name="Sheamus Clifford" userId="6289db22-700b-4bb7-828b-b7aee3de489c" providerId="ADAL" clId="{2B7489F4-EC35-4C72-BD38-7F67414C3088}" dt="2020-12-04T18:36:33.109" v="149" actId="1076"/>
          <ac:cxnSpMkLst>
            <pc:docMk/>
            <pc:sldMk cId="3171627388" sldId="257"/>
            <ac:cxnSpMk id="26" creationId="{E929F4D1-B26C-4C3C-86C9-BEB2CED80001}"/>
          </ac:cxnSpMkLst>
        </pc:cxnChg>
        <pc:cxnChg chg="add del mod">
          <ac:chgData name="Sheamus Clifford" userId="6289db22-700b-4bb7-828b-b7aee3de489c" providerId="ADAL" clId="{2B7489F4-EC35-4C72-BD38-7F67414C3088}" dt="2020-12-04T16:50:43.217" v="42"/>
          <ac:cxnSpMkLst>
            <pc:docMk/>
            <pc:sldMk cId="3171627388" sldId="257"/>
            <ac:cxnSpMk id="85" creationId="{5CC8DCC5-49F0-4FF8-B84E-3D9D7D423587}"/>
          </ac:cxnSpMkLst>
        </pc:cxnChg>
        <pc:cxnChg chg="add del mod">
          <ac:chgData name="Sheamus Clifford" userId="6289db22-700b-4bb7-828b-b7aee3de489c" providerId="ADAL" clId="{2B7489F4-EC35-4C72-BD38-7F67414C3088}" dt="2020-12-04T16:50:43.217" v="42"/>
          <ac:cxnSpMkLst>
            <pc:docMk/>
            <pc:sldMk cId="3171627388" sldId="257"/>
            <ac:cxnSpMk id="86" creationId="{C8DACCA7-82B3-4D31-8FF6-3B261346248E}"/>
          </ac:cxnSpMkLst>
        </pc:cxnChg>
        <pc:cxnChg chg="add del mod">
          <ac:chgData name="Sheamus Clifford" userId="6289db22-700b-4bb7-828b-b7aee3de489c" providerId="ADAL" clId="{2B7489F4-EC35-4C72-BD38-7F67414C3088}" dt="2020-12-04T16:50:43.217" v="42"/>
          <ac:cxnSpMkLst>
            <pc:docMk/>
            <pc:sldMk cId="3171627388" sldId="257"/>
            <ac:cxnSpMk id="87" creationId="{A7706AE8-BD80-4FCC-8705-1EB6D736CD65}"/>
          </ac:cxnSpMkLst>
        </pc:cxnChg>
        <pc:cxnChg chg="add del mod">
          <ac:chgData name="Sheamus Clifford" userId="6289db22-700b-4bb7-828b-b7aee3de489c" providerId="ADAL" clId="{2B7489F4-EC35-4C72-BD38-7F67414C3088}" dt="2020-12-04T16:50:43.217" v="42"/>
          <ac:cxnSpMkLst>
            <pc:docMk/>
            <pc:sldMk cId="3171627388" sldId="257"/>
            <ac:cxnSpMk id="88" creationId="{15166C38-C17C-4E35-91FD-C8F454C4404C}"/>
          </ac:cxnSpMkLst>
        </pc:cxnChg>
        <pc:cxnChg chg="add del mod">
          <ac:chgData name="Sheamus Clifford" userId="6289db22-700b-4bb7-828b-b7aee3de489c" providerId="ADAL" clId="{2B7489F4-EC35-4C72-BD38-7F67414C3088}" dt="2020-12-04T16:50:43.217" v="42"/>
          <ac:cxnSpMkLst>
            <pc:docMk/>
            <pc:sldMk cId="3171627388" sldId="257"/>
            <ac:cxnSpMk id="89" creationId="{4F0D904C-BADB-4618-A03F-4441E2020C7D}"/>
          </ac:cxnSpMkLst>
        </pc:cxnChg>
        <pc:cxnChg chg="add del mod">
          <ac:chgData name="Sheamus Clifford" userId="6289db22-700b-4bb7-828b-b7aee3de489c" providerId="ADAL" clId="{2B7489F4-EC35-4C72-BD38-7F67414C3088}" dt="2020-12-04T16:50:43.217" v="42"/>
          <ac:cxnSpMkLst>
            <pc:docMk/>
            <pc:sldMk cId="3171627388" sldId="257"/>
            <ac:cxnSpMk id="90" creationId="{0E3A5F6B-7852-49D3-808A-20570AC212AB}"/>
          </ac:cxnSpMkLst>
        </pc:cxnChg>
        <pc:cxnChg chg="add del mod">
          <ac:chgData name="Sheamus Clifford" userId="6289db22-700b-4bb7-828b-b7aee3de489c" providerId="ADAL" clId="{2B7489F4-EC35-4C72-BD38-7F67414C3088}" dt="2020-12-04T16:50:43.217" v="42"/>
          <ac:cxnSpMkLst>
            <pc:docMk/>
            <pc:sldMk cId="3171627388" sldId="257"/>
            <ac:cxnSpMk id="92" creationId="{DFB976B6-EA7A-4D41-AB3E-3194520398F5}"/>
          </ac:cxnSpMkLst>
        </pc:cxnChg>
        <pc:cxnChg chg="add del mod">
          <ac:chgData name="Sheamus Clifford" userId="6289db22-700b-4bb7-828b-b7aee3de489c" providerId="ADAL" clId="{2B7489F4-EC35-4C72-BD38-7F67414C3088}" dt="2020-12-04T16:50:43.217" v="42"/>
          <ac:cxnSpMkLst>
            <pc:docMk/>
            <pc:sldMk cId="3171627388" sldId="257"/>
            <ac:cxnSpMk id="94" creationId="{E583B5ED-6CA5-4942-9D7A-5BBBD61A002E}"/>
          </ac:cxnSpMkLst>
        </pc:cxnChg>
        <pc:cxnChg chg="add del mod">
          <ac:chgData name="Sheamus Clifford" userId="6289db22-700b-4bb7-828b-b7aee3de489c" providerId="ADAL" clId="{2B7489F4-EC35-4C72-BD38-7F67414C3088}" dt="2020-12-04T16:50:43.217" v="42"/>
          <ac:cxnSpMkLst>
            <pc:docMk/>
            <pc:sldMk cId="3171627388" sldId="257"/>
            <ac:cxnSpMk id="98" creationId="{DCB22081-7B4F-4917-9720-4F72FAA75CF1}"/>
          </ac:cxnSpMkLst>
        </pc:cxnChg>
        <pc:cxnChg chg="add del mod">
          <ac:chgData name="Sheamus Clifford" userId="6289db22-700b-4bb7-828b-b7aee3de489c" providerId="ADAL" clId="{2B7489F4-EC35-4C72-BD38-7F67414C3088}" dt="2020-12-04T16:50:43.217" v="42"/>
          <ac:cxnSpMkLst>
            <pc:docMk/>
            <pc:sldMk cId="3171627388" sldId="257"/>
            <ac:cxnSpMk id="99" creationId="{40CAA861-3480-4C29-8161-C430A62C50A7}"/>
          </ac:cxnSpMkLst>
        </pc:cxnChg>
        <pc:cxnChg chg="add del mod">
          <ac:chgData name="Sheamus Clifford" userId="6289db22-700b-4bb7-828b-b7aee3de489c" providerId="ADAL" clId="{2B7489F4-EC35-4C72-BD38-7F67414C3088}" dt="2020-12-04T16:50:43.217" v="42"/>
          <ac:cxnSpMkLst>
            <pc:docMk/>
            <pc:sldMk cId="3171627388" sldId="257"/>
            <ac:cxnSpMk id="100" creationId="{BC8E4EFC-5DD0-4921-8AC7-2802F6C019E9}"/>
          </ac:cxnSpMkLst>
        </pc:cxnChg>
        <pc:cxnChg chg="add del mod">
          <ac:chgData name="Sheamus Clifford" userId="6289db22-700b-4bb7-828b-b7aee3de489c" providerId="ADAL" clId="{2B7489F4-EC35-4C72-BD38-7F67414C3088}" dt="2020-12-04T16:50:43.217" v="42"/>
          <ac:cxnSpMkLst>
            <pc:docMk/>
            <pc:sldMk cId="3171627388" sldId="257"/>
            <ac:cxnSpMk id="101" creationId="{66D12505-FDD4-4446-B2C4-E47B3C68C3B9}"/>
          </ac:cxnSpMkLst>
        </pc:cxnChg>
        <pc:cxnChg chg="add mod">
          <ac:chgData name="Sheamus Clifford" userId="6289db22-700b-4bb7-828b-b7aee3de489c" providerId="ADAL" clId="{2B7489F4-EC35-4C72-BD38-7F67414C3088}" dt="2020-12-04T18:36:33.109" v="149" actId="1076"/>
          <ac:cxnSpMkLst>
            <pc:docMk/>
            <pc:sldMk cId="3171627388" sldId="257"/>
            <ac:cxnSpMk id="119" creationId="{B44F2EDF-040F-426E-813A-1162548EE8F4}"/>
          </ac:cxnSpMkLst>
        </pc:cxnChg>
      </pc:sldChg>
      <pc:sldChg chg="new">
        <pc:chgData name="Sheamus Clifford" userId="6289db22-700b-4bb7-828b-b7aee3de489c" providerId="ADAL" clId="{2B7489F4-EC35-4C72-BD38-7F67414C3088}" dt="2020-12-04T18:41:32.983" v="233" actId="680"/>
        <pc:sldMkLst>
          <pc:docMk/>
          <pc:sldMk cId="815180451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ED58-34F0-42A1-90F9-9D2583C7D2A0}" type="datetimeFigureOut">
              <a:rPr lang="en-IE" smtClean="0"/>
              <a:t>04/12/2020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A523-8B1A-48C4-A9F4-1F3B3F71E309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22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ED58-34F0-42A1-90F9-9D2583C7D2A0}" type="datetimeFigureOut">
              <a:rPr lang="en-IE" smtClean="0"/>
              <a:t>04/12/2020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A523-8B1A-48C4-A9F4-1F3B3F71E3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182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ED58-34F0-42A1-90F9-9D2583C7D2A0}" type="datetimeFigureOut">
              <a:rPr lang="en-IE" smtClean="0"/>
              <a:t>04/12/2020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A523-8B1A-48C4-A9F4-1F3B3F71E3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152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ED58-34F0-42A1-90F9-9D2583C7D2A0}" type="datetimeFigureOut">
              <a:rPr lang="en-IE" smtClean="0"/>
              <a:t>04/12/2020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A523-8B1A-48C4-A9F4-1F3B3F71E3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98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ED58-34F0-42A1-90F9-9D2583C7D2A0}" type="datetimeFigureOut">
              <a:rPr lang="en-IE" smtClean="0"/>
              <a:t>04/12/2020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A523-8B1A-48C4-A9F4-1F3B3F71E309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07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ED58-34F0-42A1-90F9-9D2583C7D2A0}" type="datetimeFigureOut">
              <a:rPr lang="en-IE" smtClean="0"/>
              <a:t>04/12/2020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A523-8B1A-48C4-A9F4-1F3B3F71E3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022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ED58-34F0-42A1-90F9-9D2583C7D2A0}" type="datetimeFigureOut">
              <a:rPr lang="en-IE" smtClean="0"/>
              <a:t>04/12/2020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A523-8B1A-48C4-A9F4-1F3B3F71E3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54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ED58-34F0-42A1-90F9-9D2583C7D2A0}" type="datetimeFigureOut">
              <a:rPr lang="en-IE" smtClean="0"/>
              <a:t>04/12/2020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A523-8B1A-48C4-A9F4-1F3B3F71E3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186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ED58-34F0-42A1-90F9-9D2583C7D2A0}" type="datetimeFigureOut">
              <a:rPr lang="en-IE" smtClean="0"/>
              <a:t>04/12/2020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A523-8B1A-48C4-A9F4-1F3B3F71E3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146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5BED58-34F0-42A1-90F9-9D2583C7D2A0}" type="datetimeFigureOut">
              <a:rPr lang="en-IE" smtClean="0"/>
              <a:t>04/12/2020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3A523-8B1A-48C4-A9F4-1F3B3F71E3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901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ED58-34F0-42A1-90F9-9D2583C7D2A0}" type="datetimeFigureOut">
              <a:rPr lang="en-IE" smtClean="0"/>
              <a:t>04/12/2020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A523-8B1A-48C4-A9F4-1F3B3F71E30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278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5BED58-34F0-42A1-90F9-9D2583C7D2A0}" type="datetimeFigureOut">
              <a:rPr lang="en-IE" smtClean="0"/>
              <a:t>04/12/2020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3A523-8B1A-48C4-A9F4-1F3B3F71E309}" type="slidenum">
              <a:rPr lang="en-IE" smtClean="0"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4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3.wdp"/><Relationship Id="rId2" Type="http://schemas.openxmlformats.org/officeDocument/2006/relationships/image" Target="../media/image2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4.jpg"/><Relationship Id="rId5" Type="http://schemas.openxmlformats.org/officeDocument/2006/relationships/image" Target="../media/image5.png"/><Relationship Id="rId10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835D-CD01-4503-9FA4-F7F74D35116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02484" y="266222"/>
            <a:ext cx="9144000" cy="930275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IE" sz="5400" dirty="0"/>
              <a:t>Overview of Architecture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0A70AC-9CD5-4E98-863C-189252581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75" y="1690360"/>
            <a:ext cx="598398" cy="5294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18F121-F9EE-4B4E-BD21-1CC606378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638" y="5019223"/>
            <a:ext cx="932380" cy="730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4F4043-7EC2-4249-AD00-C287966B3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946" y="2388041"/>
            <a:ext cx="747006" cy="5294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4D5A17-873D-42DF-9FEE-6ADC7E15D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987" y="3946596"/>
            <a:ext cx="747006" cy="5294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459A36-937B-47DC-A053-18593EACA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312" y="1690360"/>
            <a:ext cx="598398" cy="5294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2B41DF-F870-4FFA-A6F3-813D2FEE6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75" y="2507558"/>
            <a:ext cx="598398" cy="5294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C2F29A-1D6C-4F85-B5DF-69889BB8A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312" y="2507558"/>
            <a:ext cx="598398" cy="5294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0991B2-686A-45FB-9527-6279740AC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024" y="5019223"/>
            <a:ext cx="932380" cy="730152"/>
          </a:xfrm>
          <a:prstGeom prst="rect">
            <a:avLst/>
          </a:prstGeom>
        </p:spPr>
      </p:pic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6D3A00E-C090-4861-BAF4-1AE3F962BCDC}"/>
              </a:ext>
            </a:extLst>
          </p:cNvPr>
          <p:cNvCxnSpPr>
            <a:cxnSpLocks/>
            <a:stCxn id="13" idx="3"/>
            <a:endCxn id="8" idx="2"/>
          </p:cNvCxnSpPr>
          <p:nvPr/>
        </p:nvCxnSpPr>
        <p:spPr>
          <a:xfrm flipV="1">
            <a:off x="4362018" y="4476067"/>
            <a:ext cx="646472" cy="9082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631405E-8C6B-461D-B2C0-5F9D31ED2E16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rot="16200000" flipV="1">
            <a:off x="4973774" y="4510783"/>
            <a:ext cx="543156" cy="4737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AF96C5-75F6-45D2-A138-3C50BE16A847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H="1">
            <a:off x="2267873" y="2772294"/>
            <a:ext cx="287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D1EBEF-C9CA-4D58-BEEA-F8F8A4B6E629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flipV="1">
            <a:off x="1968674" y="2219832"/>
            <a:ext cx="0" cy="28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0EFE07-DCAA-453D-9AB2-0D6C8004D1F5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267873" y="1955096"/>
            <a:ext cx="287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23E5EA40-23F8-4EB7-B2D3-DF5A0CC69CD8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3153710" y="1955096"/>
            <a:ext cx="1484236" cy="6976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722729F2-1CAF-4146-92D7-A3E4F90B8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484" y="2786414"/>
            <a:ext cx="1325516" cy="873902"/>
          </a:xfrm>
          <a:prstGeom prst="rect">
            <a:avLst/>
          </a:prstGeom>
        </p:spPr>
      </p:pic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C56235F1-520C-4CC2-80E3-505478EB226B}"/>
              </a:ext>
            </a:extLst>
          </p:cNvPr>
          <p:cNvCxnSpPr>
            <a:cxnSpLocks/>
            <a:stCxn id="7" idx="3"/>
            <a:endCxn id="57" idx="1"/>
          </p:cNvCxnSpPr>
          <p:nvPr/>
        </p:nvCxnSpPr>
        <p:spPr>
          <a:xfrm>
            <a:off x="5384952" y="2652777"/>
            <a:ext cx="689532" cy="57058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 descr="Graphical user interface&#10;&#10;Description automatically generated">
            <a:extLst>
              <a:ext uri="{FF2B5EF4-FFF2-40B4-BE49-F238E27FC236}">
                <a16:creationId xmlns:a16="http://schemas.microsoft.com/office/drawing/2014/main" id="{9D34A363-F20D-4535-BE66-246E657902E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69"/>
          <a:stretch/>
        </p:blipFill>
        <p:spPr>
          <a:xfrm>
            <a:off x="4582694" y="1611047"/>
            <a:ext cx="875809" cy="359338"/>
          </a:xfrm>
          <a:prstGeom prst="rect">
            <a:avLst/>
          </a:prstGeom>
        </p:spPr>
      </p:pic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C1B9ACF6-2C5B-4A57-9EFC-09ADE1BAA0E2}"/>
              </a:ext>
            </a:extLst>
          </p:cNvPr>
          <p:cNvCxnSpPr>
            <a:cxnSpLocks/>
            <a:stCxn id="7" idx="0"/>
            <a:endCxn id="75" idx="2"/>
          </p:cNvCxnSpPr>
          <p:nvPr/>
        </p:nvCxnSpPr>
        <p:spPr>
          <a:xfrm rot="5400000" flipH="1" flipV="1">
            <a:off x="4807196" y="2174638"/>
            <a:ext cx="417656" cy="91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 descr="A picture containing logo&#10;&#10;Description automatically generated">
            <a:extLst>
              <a:ext uri="{FF2B5EF4-FFF2-40B4-BE49-F238E27FC236}">
                <a16:creationId xmlns:a16="http://schemas.microsoft.com/office/drawing/2014/main" id="{000DC00B-BEB5-4C40-BECA-E4F7A3CB2D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5857" l="10000" r="90000">
                        <a14:foregroundMark x1="34111" y1="15571" x2="34111" y2="15571"/>
                        <a14:foregroundMark x1="58111" y1="47571" x2="58111" y2="47571"/>
                        <a14:foregroundMark x1="53556" y1="40000" x2="53556" y2="40000"/>
                        <a14:foregroundMark x1="51889" y1="38429" x2="51889" y2="38429"/>
                        <a14:foregroundMark x1="39778" y1="38429" x2="54111" y2="43571"/>
                        <a14:foregroundMark x1="54111" y1="43571" x2="65556" y2="56143"/>
                        <a14:foregroundMark x1="65556" y1="56143" x2="58222" y2="73714"/>
                        <a14:foregroundMark x1="58222" y1="73714" x2="42111" y2="72143"/>
                        <a14:foregroundMark x1="42111" y1="72143" x2="39222" y2="61000"/>
                        <a14:foregroundMark x1="59556" y1="40286" x2="44556" y2="37000"/>
                        <a14:foregroundMark x1="44556" y1="37000" x2="33111" y2="51000"/>
                        <a14:foregroundMark x1="33111" y1="51000" x2="38889" y2="69429"/>
                        <a14:foregroundMark x1="38889" y1="69429" x2="52111" y2="78714"/>
                        <a14:foregroundMark x1="52111" y1="78714" x2="66111" y2="69857"/>
                        <a14:foregroundMark x1="66111" y1="69857" x2="66111" y2="48857"/>
                        <a14:foregroundMark x1="66111" y1="48857" x2="55556" y2="39571"/>
                        <a14:foregroundMark x1="54778" y1="43143" x2="54778" y2="43143"/>
                        <a14:foregroundMark x1="50556" y1="40286" x2="52444" y2="40286"/>
                        <a14:foregroundMark x1="55889" y1="41429" x2="55889" y2="41429"/>
                        <a14:foregroundMark x1="57556" y1="42429" x2="58111" y2="43571"/>
                        <a14:foregroundMark x1="58444" y1="43857" x2="63444" y2="45429"/>
                        <a14:foregroundMark x1="64667" y1="46143" x2="64667" y2="48571"/>
                        <a14:foregroundMark x1="64667" y1="50143" x2="50222" y2="56429"/>
                        <a14:foregroundMark x1="50222" y1="56429" x2="41333" y2="40714"/>
                        <a14:foregroundMark x1="41333" y1="40714" x2="38111" y2="41714"/>
                        <a14:foregroundMark x1="49111" y1="52286" x2="44889" y2="55857"/>
                        <a14:foregroundMark x1="55000" y1="65286" x2="53556" y2="65714"/>
                        <a14:foregroundMark x1="37778" y1="55143" x2="36444" y2="47857"/>
                        <a14:foregroundMark x1="45444" y1="62857" x2="45444" y2="62857"/>
                        <a14:foregroundMark x1="54778" y1="88571" x2="54778" y2="88571"/>
                        <a14:foregroundMark x1="57556" y1="95857" x2="57556" y2="95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31" y="3769431"/>
            <a:ext cx="945641" cy="735498"/>
          </a:xfrm>
          <a:prstGeom prst="rect">
            <a:avLst/>
          </a:prstGeom>
        </p:spPr>
      </p:pic>
      <p:pic>
        <p:nvPicPr>
          <p:cNvPr id="87" name="Picture 86" descr="A picture containing logo&#10;&#10;Description automatically generated">
            <a:extLst>
              <a:ext uri="{FF2B5EF4-FFF2-40B4-BE49-F238E27FC236}">
                <a16:creationId xmlns:a16="http://schemas.microsoft.com/office/drawing/2014/main" id="{22C007F4-6BC3-4ADC-BFE8-3EAF2D8C6E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5857" l="10000" r="90000">
                        <a14:foregroundMark x1="34111" y1="15571" x2="34111" y2="15571"/>
                        <a14:foregroundMark x1="58111" y1="47571" x2="58111" y2="47571"/>
                        <a14:foregroundMark x1="53556" y1="40000" x2="53556" y2="40000"/>
                        <a14:foregroundMark x1="51889" y1="38429" x2="51889" y2="38429"/>
                        <a14:foregroundMark x1="39778" y1="38429" x2="54111" y2="43571"/>
                        <a14:foregroundMark x1="54111" y1="43571" x2="65556" y2="56143"/>
                        <a14:foregroundMark x1="65556" y1="56143" x2="58222" y2="73714"/>
                        <a14:foregroundMark x1="58222" y1="73714" x2="42111" y2="72143"/>
                        <a14:foregroundMark x1="42111" y1="72143" x2="39222" y2="61000"/>
                        <a14:foregroundMark x1="59556" y1="40286" x2="44556" y2="37000"/>
                        <a14:foregroundMark x1="44556" y1="37000" x2="33111" y2="51000"/>
                        <a14:foregroundMark x1="33111" y1="51000" x2="38889" y2="69429"/>
                        <a14:foregroundMark x1="38889" y1="69429" x2="52111" y2="78714"/>
                        <a14:foregroundMark x1="52111" y1="78714" x2="66111" y2="69857"/>
                        <a14:foregroundMark x1="66111" y1="69857" x2="66111" y2="48857"/>
                        <a14:foregroundMark x1="66111" y1="48857" x2="55556" y2="39571"/>
                        <a14:foregroundMark x1="54778" y1="43143" x2="54778" y2="43143"/>
                        <a14:foregroundMark x1="50556" y1="40286" x2="52444" y2="40286"/>
                        <a14:foregroundMark x1="55889" y1="41429" x2="55889" y2="41429"/>
                        <a14:foregroundMark x1="57556" y1="42429" x2="58111" y2="43571"/>
                        <a14:foregroundMark x1="58444" y1="43857" x2="63444" y2="45429"/>
                        <a14:foregroundMark x1="64667" y1="46143" x2="64667" y2="48571"/>
                        <a14:foregroundMark x1="64667" y1="50143" x2="50222" y2="56429"/>
                        <a14:foregroundMark x1="50222" y1="56429" x2="41333" y2="40714"/>
                        <a14:foregroundMark x1="41333" y1="40714" x2="38111" y2="41714"/>
                        <a14:foregroundMark x1="49111" y1="52286" x2="44889" y2="55857"/>
                        <a14:foregroundMark x1="55000" y1="65286" x2="53556" y2="65714"/>
                        <a14:foregroundMark x1="37778" y1="55143" x2="36444" y2="47857"/>
                        <a14:foregroundMark x1="45444" y1="62857" x2="45444" y2="62857"/>
                        <a14:foregroundMark x1="54778" y1="88571" x2="54778" y2="88571"/>
                        <a14:foregroundMark x1="57556" y1="95857" x2="57556" y2="95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248" y="4551098"/>
            <a:ext cx="945641" cy="735498"/>
          </a:xfrm>
          <a:prstGeom prst="rect">
            <a:avLst/>
          </a:prstGeom>
        </p:spPr>
      </p:pic>
      <p:pic>
        <p:nvPicPr>
          <p:cNvPr id="91" name="Picture 90" descr="A picture containing text&#10;&#10;Description automatically generated">
            <a:extLst>
              <a:ext uri="{FF2B5EF4-FFF2-40B4-BE49-F238E27FC236}">
                <a16:creationId xmlns:a16="http://schemas.microsoft.com/office/drawing/2014/main" id="{49B44C97-A9F3-4E58-BF93-C3CEDDF197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915" b="92021" l="4000" r="93000">
                        <a14:foregroundMark x1="90667" y1="51064" x2="90667" y2="51064"/>
                        <a14:foregroundMark x1="93000" y1="70213" x2="93000" y2="70213"/>
                        <a14:foregroundMark x1="50667" y1="6915" x2="50667" y2="6915"/>
                        <a14:foregroundMark x1="54000" y1="18617" x2="54000" y2="18617"/>
                        <a14:foregroundMark x1="53667" y1="29255" x2="53667" y2="29255"/>
                        <a14:foregroundMark x1="54667" y1="37234" x2="54667" y2="37234"/>
                        <a14:foregroundMark x1="54333" y1="44149" x2="54333" y2="44149"/>
                        <a14:foregroundMark x1="54333" y1="50532" x2="54333" y2="50532"/>
                        <a14:foregroundMark x1="54667" y1="55851" x2="54667" y2="55851"/>
                        <a14:foregroundMark x1="54000" y1="63298" x2="54000" y2="63298"/>
                        <a14:foregroundMark x1="53333" y1="68617" x2="53333" y2="68617"/>
                        <a14:foregroundMark x1="53000" y1="75532" x2="53000" y2="75532"/>
                        <a14:foregroundMark x1="53000" y1="82447" x2="53000" y2="82447"/>
                        <a14:foregroundMark x1="68000" y1="93085" x2="68000" y2="93085"/>
                        <a14:foregroundMark x1="36333" y1="90957" x2="36333" y2="90957"/>
                        <a14:foregroundMark x1="28333" y1="59043" x2="28333" y2="59043"/>
                        <a14:foregroundMark x1="23667" y1="53723" x2="23667" y2="53723"/>
                        <a14:foregroundMark x1="19333" y1="53191" x2="19333" y2="53191"/>
                        <a14:foregroundMark x1="9333" y1="56915" x2="9333" y2="56915"/>
                        <a14:foregroundMark x1="4000" y1="56915" x2="4000" y2="56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502" y="3165293"/>
            <a:ext cx="844901" cy="529471"/>
          </a:xfrm>
          <a:prstGeom prst="rect">
            <a:avLst/>
          </a:prstGeom>
        </p:spPr>
      </p:pic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02F9DFA2-8F5E-4D0D-A72F-92BC81E082F3}"/>
              </a:ext>
            </a:extLst>
          </p:cNvPr>
          <p:cNvCxnSpPr>
            <a:cxnSpLocks/>
            <a:stCxn id="7" idx="2"/>
            <a:endCxn id="87" idx="3"/>
          </p:cNvCxnSpPr>
          <p:nvPr/>
        </p:nvCxnSpPr>
        <p:spPr>
          <a:xfrm rot="5400000">
            <a:off x="2745002" y="2652399"/>
            <a:ext cx="2001335" cy="25315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68DE14BE-5C6D-47CE-9717-658735E45DEA}"/>
              </a:ext>
            </a:extLst>
          </p:cNvPr>
          <p:cNvCxnSpPr>
            <a:cxnSpLocks/>
            <a:stCxn id="7" idx="2"/>
            <a:endCxn id="86" idx="3"/>
          </p:cNvCxnSpPr>
          <p:nvPr/>
        </p:nvCxnSpPr>
        <p:spPr>
          <a:xfrm rot="5400000">
            <a:off x="3138777" y="2264508"/>
            <a:ext cx="1219668" cy="25256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DC871983-9C30-4CA7-AC69-74D15EA634F1}"/>
              </a:ext>
            </a:extLst>
          </p:cNvPr>
          <p:cNvCxnSpPr>
            <a:cxnSpLocks/>
            <a:stCxn id="7" idx="2"/>
            <a:endCxn id="91" idx="3"/>
          </p:cNvCxnSpPr>
          <p:nvPr/>
        </p:nvCxnSpPr>
        <p:spPr>
          <a:xfrm rot="5400000">
            <a:off x="3467168" y="1885747"/>
            <a:ext cx="512517" cy="25760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8" name="Picture 247">
            <a:extLst>
              <a:ext uri="{FF2B5EF4-FFF2-40B4-BE49-F238E27FC236}">
                <a16:creationId xmlns:a16="http://schemas.microsoft.com/office/drawing/2014/main" id="{4374DAB5-D100-4F6D-8BC6-6ECA69D2D2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4179" b="92836" l="4839" r="97491">
                        <a14:foregroundMark x1="50179" y1="15224" x2="50179" y2="15224"/>
                        <a14:foregroundMark x1="51971" y1="28657" x2="51971" y2="28657"/>
                        <a14:foregroundMark x1="51971" y1="40597" x2="51971" y2="40597"/>
                        <a14:foregroundMark x1="12724" y1="76119" x2="12724" y2="76119"/>
                        <a14:foregroundMark x1="6989" y1="68657" x2="7885" y2="68358"/>
                        <a14:foregroundMark x1="13082" y1="54030" x2="12186" y2="65970"/>
                        <a14:foregroundMark x1="41756" y1="56716" x2="41756" y2="56716"/>
                        <a14:foregroundMark x1="79749" y1="57612" x2="18459" y2="57910"/>
                        <a14:foregroundMark x1="18459" y1="57910" x2="23477" y2="71940"/>
                        <a14:foregroundMark x1="23477" y1="71940" x2="50358" y2="74925"/>
                        <a14:foregroundMark x1="50358" y1="74925" x2="75090" y2="70149"/>
                        <a14:foregroundMark x1="75090" y1="70149" x2="65771" y2="54627"/>
                        <a14:foregroundMark x1="65771" y1="54627" x2="63799" y2="54030"/>
                        <a14:foregroundMark x1="62007" y1="75522" x2="74373" y2="80597"/>
                        <a14:foregroundMark x1="74373" y1="80597" x2="83154" y2="69851"/>
                        <a14:foregroundMark x1="83154" y1="69851" x2="79570" y2="48955"/>
                        <a14:foregroundMark x1="79570" y1="48955" x2="68638" y2="40597"/>
                        <a14:foregroundMark x1="66487" y1="39403" x2="63082" y2="21493"/>
                        <a14:foregroundMark x1="63082" y1="21493" x2="54839" y2="12239"/>
                        <a14:foregroundMark x1="54839" y1="12239" x2="44444" y2="11940"/>
                        <a14:foregroundMark x1="44444" y1="11940" x2="35125" y2="18507"/>
                        <a14:foregroundMark x1="35125" y1="18507" x2="14337" y2="52836"/>
                        <a14:foregroundMark x1="14337" y1="52836" x2="13082" y2="59701"/>
                        <a14:foregroundMark x1="12545" y1="54328" x2="4839" y2="64179"/>
                        <a14:foregroundMark x1="4839" y1="64179" x2="7168" y2="80597"/>
                        <a14:foregroundMark x1="7168" y1="80597" x2="15412" y2="88358"/>
                        <a14:foregroundMark x1="15412" y1="88358" x2="15950" y2="88358"/>
                        <a14:foregroundMark x1="17384" y1="78507" x2="22222" y2="91045"/>
                        <a14:foregroundMark x1="22222" y1="91045" x2="34946" y2="92836"/>
                        <a14:foregroundMark x1="34946" y1="92836" x2="69713" y2="86269"/>
                        <a14:foregroundMark x1="69713" y1="86269" x2="75090" y2="74328"/>
                        <a14:foregroundMark x1="75090" y1="74328" x2="67921" y2="70149"/>
                        <a14:foregroundMark x1="89606" y1="80000" x2="94086" y2="66866"/>
                        <a14:foregroundMark x1="94086" y1="66866" x2="92652" y2="63284"/>
                        <a14:foregroundMark x1="97670" y1="68060" x2="97670" y2="68060"/>
                        <a14:foregroundMark x1="49821" y1="4179" x2="49821" y2="4179"/>
                        <a14:foregroundMark x1="50358" y1="17612" x2="50358" y2="17612"/>
                        <a14:foregroundMark x1="58065" y1="16716" x2="48029" y2="15821"/>
                        <a14:foregroundMark x1="48029" y1="15821" x2="43907" y2="19701"/>
                        <a14:foregroundMark x1="47133" y1="15522" x2="39247" y2="17313"/>
                        <a14:foregroundMark x1="49642" y1="24478" x2="39785" y2="25075"/>
                        <a14:foregroundMark x1="39785" y1="25075" x2="51792" y2="31940"/>
                        <a14:foregroundMark x1="51792" y1="31940" x2="60932" y2="30149"/>
                        <a14:foregroundMark x1="60932" y1="30149" x2="51434" y2="24179"/>
                        <a14:foregroundMark x1="51434" y1="24179" x2="42652" y2="24776"/>
                        <a14:foregroundMark x1="51792" y1="35224" x2="41935" y2="34925"/>
                        <a14:foregroundMark x1="41935" y1="34925" x2="52509" y2="43881"/>
                        <a14:foregroundMark x1="52509" y1="43881" x2="61470" y2="42985"/>
                        <a14:foregroundMark x1="61470" y1="42985" x2="52330" y2="34627"/>
                        <a14:foregroundMark x1="52330" y1="34627" x2="47491" y2="35224"/>
                        <a14:foregroundMark x1="44444" y1="39104" x2="42115" y2="394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82407" y="1595019"/>
            <a:ext cx="1312450" cy="787940"/>
          </a:xfrm>
          <a:prstGeom prst="rect">
            <a:avLst/>
          </a:prstGeom>
        </p:spPr>
      </p:pic>
      <p:pic>
        <p:nvPicPr>
          <p:cNvPr id="252" name="Picture 251" descr="Logo, icon&#10;&#10;Description automatically generated">
            <a:extLst>
              <a:ext uri="{FF2B5EF4-FFF2-40B4-BE49-F238E27FC236}">
                <a16:creationId xmlns:a16="http://schemas.microsoft.com/office/drawing/2014/main" id="{5B0711C6-1BB5-491B-93D2-893473D360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236" y="1595751"/>
            <a:ext cx="1002663" cy="854269"/>
          </a:xfrm>
          <a:prstGeom prst="rect">
            <a:avLst/>
          </a:prstGeom>
        </p:spPr>
      </p:pic>
      <p:cxnSp>
        <p:nvCxnSpPr>
          <p:cNvPr id="254" name="Connector: Curved 253">
            <a:extLst>
              <a:ext uri="{FF2B5EF4-FFF2-40B4-BE49-F238E27FC236}">
                <a16:creationId xmlns:a16="http://schemas.microsoft.com/office/drawing/2014/main" id="{9AEA919F-D9E5-4D08-B7D6-C1835A60F866}"/>
              </a:ext>
            </a:extLst>
          </p:cNvPr>
          <p:cNvCxnSpPr>
            <a:stCxn id="57" idx="0"/>
            <a:endCxn id="252" idx="1"/>
          </p:cNvCxnSpPr>
          <p:nvPr/>
        </p:nvCxnSpPr>
        <p:spPr>
          <a:xfrm rot="5400000" flipH="1" flipV="1">
            <a:off x="6735475" y="2024653"/>
            <a:ext cx="763528" cy="7599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7" name="Picture 256" descr="A picture containing file, kitchen appliance&#10;&#10;Description automatically generated">
            <a:extLst>
              <a:ext uri="{FF2B5EF4-FFF2-40B4-BE49-F238E27FC236}">
                <a16:creationId xmlns:a16="http://schemas.microsoft.com/office/drawing/2014/main" id="{3DD30989-1EEE-4EA1-83CC-2CD29A5291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404" y="2745389"/>
            <a:ext cx="870478" cy="955951"/>
          </a:xfrm>
          <a:prstGeom prst="rect">
            <a:avLst/>
          </a:prstGeom>
        </p:spPr>
      </p:pic>
      <p:cxnSp>
        <p:nvCxnSpPr>
          <p:cNvPr id="259" name="Connector: Curved 258">
            <a:extLst>
              <a:ext uri="{FF2B5EF4-FFF2-40B4-BE49-F238E27FC236}">
                <a16:creationId xmlns:a16="http://schemas.microsoft.com/office/drawing/2014/main" id="{FEA55403-B4A1-43CD-AB88-F397E771C23E}"/>
              </a:ext>
            </a:extLst>
          </p:cNvPr>
          <p:cNvCxnSpPr>
            <a:stCxn id="252" idx="3"/>
            <a:endCxn id="257" idx="0"/>
          </p:cNvCxnSpPr>
          <p:nvPr/>
        </p:nvCxnSpPr>
        <p:spPr>
          <a:xfrm>
            <a:off x="8499899" y="2022886"/>
            <a:ext cx="616744" cy="7225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or: Curved 260">
            <a:extLst>
              <a:ext uri="{FF2B5EF4-FFF2-40B4-BE49-F238E27FC236}">
                <a16:creationId xmlns:a16="http://schemas.microsoft.com/office/drawing/2014/main" id="{D107566A-329F-4B8C-BE39-6E56DDA70E37}"/>
              </a:ext>
            </a:extLst>
          </p:cNvPr>
          <p:cNvCxnSpPr>
            <a:stCxn id="257" idx="0"/>
            <a:endCxn id="248" idx="1"/>
          </p:cNvCxnSpPr>
          <p:nvPr/>
        </p:nvCxnSpPr>
        <p:spPr>
          <a:xfrm rot="5400000" flipH="1" flipV="1">
            <a:off x="9121325" y="1984307"/>
            <a:ext cx="756400" cy="7657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4" name="Picture 263" descr="Icon&#10;&#10;Description automatically generated">
            <a:extLst>
              <a:ext uri="{FF2B5EF4-FFF2-40B4-BE49-F238E27FC236}">
                <a16:creationId xmlns:a16="http://schemas.microsoft.com/office/drawing/2014/main" id="{B3891D8C-20C9-4192-A7EA-62DFF95A8C2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311" y="2745388"/>
            <a:ext cx="964642" cy="955951"/>
          </a:xfrm>
          <a:prstGeom prst="rect">
            <a:avLst/>
          </a:prstGeom>
        </p:spPr>
      </p:pic>
      <p:pic>
        <p:nvPicPr>
          <p:cNvPr id="273" name="Picture 272">
            <a:extLst>
              <a:ext uri="{FF2B5EF4-FFF2-40B4-BE49-F238E27FC236}">
                <a16:creationId xmlns:a16="http://schemas.microsoft.com/office/drawing/2014/main" id="{BFA38DB9-0BDE-420C-BFD5-0AA3D6CF555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615" y="4643032"/>
            <a:ext cx="1777904" cy="679608"/>
          </a:xfrm>
          <a:prstGeom prst="rect">
            <a:avLst/>
          </a:prstGeom>
        </p:spPr>
      </p:pic>
      <p:cxnSp>
        <p:nvCxnSpPr>
          <p:cNvPr id="275" name="Connector: Curved 274">
            <a:extLst>
              <a:ext uri="{FF2B5EF4-FFF2-40B4-BE49-F238E27FC236}">
                <a16:creationId xmlns:a16="http://schemas.microsoft.com/office/drawing/2014/main" id="{AE82B7DD-DA1B-4143-AA6A-7FECA398BA3A}"/>
              </a:ext>
            </a:extLst>
          </p:cNvPr>
          <p:cNvCxnSpPr>
            <a:stCxn id="57" idx="2"/>
            <a:endCxn id="273" idx="0"/>
          </p:cNvCxnSpPr>
          <p:nvPr/>
        </p:nvCxnSpPr>
        <p:spPr>
          <a:xfrm rot="16200000" flipH="1">
            <a:off x="6876546" y="3521011"/>
            <a:ext cx="982716" cy="126132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39EB5078-3EFD-4091-96D0-50246D5BF254}"/>
              </a:ext>
            </a:extLst>
          </p:cNvPr>
          <p:cNvCxnSpPr>
            <a:stCxn id="257" idx="3"/>
            <a:endCxn id="264" idx="1"/>
          </p:cNvCxnSpPr>
          <p:nvPr/>
        </p:nvCxnSpPr>
        <p:spPr>
          <a:xfrm flipV="1">
            <a:off x="9551882" y="3223364"/>
            <a:ext cx="5044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nector: Curved 280">
            <a:extLst>
              <a:ext uri="{FF2B5EF4-FFF2-40B4-BE49-F238E27FC236}">
                <a16:creationId xmlns:a16="http://schemas.microsoft.com/office/drawing/2014/main" id="{396566A9-6619-47A4-A9EF-3328DE6973BF}"/>
              </a:ext>
            </a:extLst>
          </p:cNvPr>
          <p:cNvCxnSpPr>
            <a:stCxn id="8" idx="0"/>
            <a:endCxn id="57" idx="1"/>
          </p:cNvCxnSpPr>
          <p:nvPr/>
        </p:nvCxnSpPr>
        <p:spPr>
          <a:xfrm rot="5400000" flipH="1" flipV="1">
            <a:off x="5179872" y="3051984"/>
            <a:ext cx="723231" cy="10659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86EF69-0955-478F-B06D-6835F9180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067" y="1484563"/>
            <a:ext cx="598398" cy="5294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36F38A-5084-494C-8B29-6D800CDAB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000" y="5544290"/>
            <a:ext cx="932380" cy="7301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610192-046C-4071-A1DC-196EDE153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257" y="1823967"/>
            <a:ext cx="747006" cy="5294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E93144-F2CE-463C-94BC-ABA2BA45D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257" y="4586323"/>
            <a:ext cx="747006" cy="5294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7B3341-9727-4E08-996D-715181EE4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812" y="1475998"/>
            <a:ext cx="598398" cy="529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FA702A-E43C-41A6-AB67-69496BE67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321" y="1477463"/>
            <a:ext cx="598398" cy="529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FE2920-97D0-437F-988B-F4F787ECD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76" y="1484563"/>
            <a:ext cx="598398" cy="529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BCD6E3-E289-4349-BE16-7ECEB544A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0898" y="5544290"/>
            <a:ext cx="932380" cy="730152"/>
          </a:xfrm>
          <a:prstGeom prst="rect">
            <a:avLst/>
          </a:prstGeom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38CFDBAA-E03C-4956-96DD-F364FAADE073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7060380" y="5115794"/>
            <a:ext cx="932380" cy="7935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8D085D39-E251-4CEF-AE87-7D8472AFB999}"/>
              </a:ext>
            </a:extLst>
          </p:cNvPr>
          <p:cNvCxnSpPr>
            <a:cxnSpLocks/>
            <a:stCxn id="9" idx="1"/>
            <a:endCxn id="5" idx="2"/>
          </p:cNvCxnSpPr>
          <p:nvPr/>
        </p:nvCxnSpPr>
        <p:spPr>
          <a:xfrm rot="10800000">
            <a:off x="7992760" y="5115794"/>
            <a:ext cx="1148138" cy="7935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689683-D663-4732-933F-7BEE2A836F6F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1025974" y="1742199"/>
            <a:ext cx="926347" cy="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6AD0C9-AA90-4772-9525-7446281FB456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2550719" y="1742199"/>
            <a:ext cx="926348" cy="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52B73A-7D96-433F-9854-EA5BA92269A4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4075465" y="1740734"/>
            <a:ext cx="926347" cy="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3BADD374-33FD-43F3-9E93-D921EF8CFF83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5600210" y="1740734"/>
            <a:ext cx="2019047" cy="3479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453BB31-AF63-41B9-9ABF-B0285CE3D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9037" y="2475579"/>
            <a:ext cx="1325516" cy="873902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AE882F1E-781A-4E51-BF3A-CEE7BF3F04AD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8366263" y="2088703"/>
            <a:ext cx="1922774" cy="82382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Graphical user interface&#10;&#10;Description automatically generated">
            <a:extLst>
              <a:ext uri="{FF2B5EF4-FFF2-40B4-BE49-F238E27FC236}">
                <a16:creationId xmlns:a16="http://schemas.microsoft.com/office/drawing/2014/main" id="{D00DF66F-F9C4-4493-9876-CF2782AFF18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69"/>
          <a:stretch/>
        </p:blipFill>
        <p:spPr>
          <a:xfrm>
            <a:off x="9064947" y="272698"/>
            <a:ext cx="875809" cy="359338"/>
          </a:xfrm>
          <a:prstGeom prst="rect">
            <a:avLst/>
          </a:prstGeom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66385C5D-7E8C-4A6F-B656-D8490E28AD59}"/>
              </a:ext>
            </a:extLst>
          </p:cNvPr>
          <p:cNvCxnSpPr>
            <a:cxnSpLocks/>
            <a:stCxn id="4" idx="0"/>
            <a:endCxn id="18" idx="2"/>
          </p:cNvCxnSpPr>
          <p:nvPr/>
        </p:nvCxnSpPr>
        <p:spPr>
          <a:xfrm rot="5400000" flipH="1" flipV="1">
            <a:off x="8151841" y="472956"/>
            <a:ext cx="1191931" cy="15100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picture containing logo&#10;&#10;Description automatically generated">
            <a:extLst>
              <a:ext uri="{FF2B5EF4-FFF2-40B4-BE49-F238E27FC236}">
                <a16:creationId xmlns:a16="http://schemas.microsoft.com/office/drawing/2014/main" id="{ABB0F873-B474-4F72-BCC6-F0CA0AEBEF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5857" l="10000" r="90000">
                        <a14:foregroundMark x1="34111" y1="15571" x2="34111" y2="15571"/>
                        <a14:foregroundMark x1="58111" y1="47571" x2="58111" y2="47571"/>
                        <a14:foregroundMark x1="53556" y1="40000" x2="53556" y2="40000"/>
                        <a14:foregroundMark x1="51889" y1="38429" x2="51889" y2="38429"/>
                        <a14:foregroundMark x1="39778" y1="38429" x2="54111" y2="43571"/>
                        <a14:foregroundMark x1="54111" y1="43571" x2="65556" y2="56143"/>
                        <a14:foregroundMark x1="65556" y1="56143" x2="58222" y2="73714"/>
                        <a14:foregroundMark x1="58222" y1="73714" x2="42111" y2="72143"/>
                        <a14:foregroundMark x1="42111" y1="72143" x2="39222" y2="61000"/>
                        <a14:foregroundMark x1="59556" y1="40286" x2="44556" y2="37000"/>
                        <a14:foregroundMark x1="44556" y1="37000" x2="33111" y2="51000"/>
                        <a14:foregroundMark x1="33111" y1="51000" x2="38889" y2="69429"/>
                        <a14:foregroundMark x1="38889" y1="69429" x2="52111" y2="78714"/>
                        <a14:foregroundMark x1="52111" y1="78714" x2="66111" y2="69857"/>
                        <a14:foregroundMark x1="66111" y1="69857" x2="66111" y2="48857"/>
                        <a14:foregroundMark x1="66111" y1="48857" x2="55556" y2="39571"/>
                        <a14:foregroundMark x1="54778" y1="43143" x2="54778" y2="43143"/>
                        <a14:foregroundMark x1="50556" y1="40286" x2="52444" y2="40286"/>
                        <a14:foregroundMark x1="55889" y1="41429" x2="55889" y2="41429"/>
                        <a14:foregroundMark x1="57556" y1="42429" x2="58111" y2="43571"/>
                        <a14:foregroundMark x1="58444" y1="43857" x2="63444" y2="45429"/>
                        <a14:foregroundMark x1="64667" y1="46143" x2="64667" y2="48571"/>
                        <a14:foregroundMark x1="64667" y1="50143" x2="50222" y2="56429"/>
                        <a14:foregroundMark x1="50222" y1="56429" x2="41333" y2="40714"/>
                        <a14:foregroundMark x1="41333" y1="40714" x2="38111" y2="41714"/>
                        <a14:foregroundMark x1="49111" y1="52286" x2="44889" y2="55857"/>
                        <a14:foregroundMark x1="55000" y1="65286" x2="53556" y2="65714"/>
                        <a14:foregroundMark x1="37778" y1="55143" x2="36444" y2="47857"/>
                        <a14:foregroundMark x1="45444" y1="62857" x2="45444" y2="62857"/>
                        <a14:foregroundMark x1="54778" y1="88571" x2="54778" y2="88571"/>
                        <a14:foregroundMark x1="57556" y1="95857" x2="57556" y2="95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75" y="3434991"/>
            <a:ext cx="945641" cy="735498"/>
          </a:xfrm>
          <a:prstGeom prst="rect">
            <a:avLst/>
          </a:prstGeom>
        </p:spPr>
      </p:pic>
      <p:pic>
        <p:nvPicPr>
          <p:cNvPr id="21" name="Picture 20" descr="A picture containing logo&#10;&#10;Description automatically generated">
            <a:extLst>
              <a:ext uri="{FF2B5EF4-FFF2-40B4-BE49-F238E27FC236}">
                <a16:creationId xmlns:a16="http://schemas.microsoft.com/office/drawing/2014/main" id="{42DD6B89-70A7-4DD1-BD47-DFF6679908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5857" l="10000" r="90000">
                        <a14:foregroundMark x1="34111" y1="15571" x2="34111" y2="15571"/>
                        <a14:foregroundMark x1="58111" y1="47571" x2="58111" y2="47571"/>
                        <a14:foregroundMark x1="53556" y1="40000" x2="53556" y2="40000"/>
                        <a14:foregroundMark x1="51889" y1="38429" x2="51889" y2="38429"/>
                        <a14:foregroundMark x1="39778" y1="38429" x2="54111" y2="43571"/>
                        <a14:foregroundMark x1="54111" y1="43571" x2="65556" y2="56143"/>
                        <a14:foregroundMark x1="65556" y1="56143" x2="58222" y2="73714"/>
                        <a14:foregroundMark x1="58222" y1="73714" x2="42111" y2="72143"/>
                        <a14:foregroundMark x1="42111" y1="72143" x2="39222" y2="61000"/>
                        <a14:foregroundMark x1="59556" y1="40286" x2="44556" y2="37000"/>
                        <a14:foregroundMark x1="44556" y1="37000" x2="33111" y2="51000"/>
                        <a14:foregroundMark x1="33111" y1="51000" x2="38889" y2="69429"/>
                        <a14:foregroundMark x1="38889" y1="69429" x2="52111" y2="78714"/>
                        <a14:foregroundMark x1="52111" y1="78714" x2="66111" y2="69857"/>
                        <a14:foregroundMark x1="66111" y1="69857" x2="66111" y2="48857"/>
                        <a14:foregroundMark x1="66111" y1="48857" x2="55556" y2="39571"/>
                        <a14:foregroundMark x1="54778" y1="43143" x2="54778" y2="43143"/>
                        <a14:foregroundMark x1="50556" y1="40286" x2="52444" y2="40286"/>
                        <a14:foregroundMark x1="55889" y1="41429" x2="55889" y2="41429"/>
                        <a14:foregroundMark x1="57556" y1="42429" x2="58111" y2="43571"/>
                        <a14:foregroundMark x1="58444" y1="43857" x2="63444" y2="45429"/>
                        <a14:foregroundMark x1="64667" y1="46143" x2="64667" y2="48571"/>
                        <a14:foregroundMark x1="64667" y1="50143" x2="50222" y2="56429"/>
                        <a14:foregroundMark x1="50222" y1="56429" x2="41333" y2="40714"/>
                        <a14:foregroundMark x1="41333" y1="40714" x2="38111" y2="41714"/>
                        <a14:foregroundMark x1="49111" y1="52286" x2="44889" y2="55857"/>
                        <a14:foregroundMark x1="55000" y1="65286" x2="53556" y2="65714"/>
                        <a14:foregroundMark x1="37778" y1="55143" x2="36444" y2="47857"/>
                        <a14:foregroundMark x1="45444" y1="62857" x2="45444" y2="62857"/>
                        <a14:foregroundMark x1="54778" y1="88571" x2="54778" y2="88571"/>
                        <a14:foregroundMark x1="57556" y1="95857" x2="57556" y2="95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76" y="4632033"/>
            <a:ext cx="945641" cy="735498"/>
          </a:xfrm>
          <a:prstGeom prst="rect">
            <a:avLst/>
          </a:prstGeom>
        </p:spPr>
      </p:pic>
      <p:pic>
        <p:nvPicPr>
          <p:cNvPr id="22" name="Picture 21" descr="A picture containing text&#10;&#10;Description automatically generated">
            <a:extLst>
              <a:ext uri="{FF2B5EF4-FFF2-40B4-BE49-F238E27FC236}">
                <a16:creationId xmlns:a16="http://schemas.microsoft.com/office/drawing/2014/main" id="{2682E9AD-33BE-4671-9F00-F6D3436574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915" b="92021" l="4000" r="93000">
                        <a14:foregroundMark x1="90667" y1="51064" x2="90667" y2="51064"/>
                        <a14:foregroundMark x1="93000" y1="70213" x2="93000" y2="70213"/>
                        <a14:foregroundMark x1="50667" y1="6915" x2="50667" y2="6915"/>
                        <a14:foregroundMark x1="54000" y1="18617" x2="54000" y2="18617"/>
                        <a14:foregroundMark x1="53667" y1="29255" x2="53667" y2="29255"/>
                        <a14:foregroundMark x1="54667" y1="37234" x2="54667" y2="37234"/>
                        <a14:foregroundMark x1="54333" y1="44149" x2="54333" y2="44149"/>
                        <a14:foregroundMark x1="54333" y1="50532" x2="54333" y2="50532"/>
                        <a14:foregroundMark x1="54667" y1="55851" x2="54667" y2="55851"/>
                        <a14:foregroundMark x1="54000" y1="63298" x2="54000" y2="63298"/>
                        <a14:foregroundMark x1="53333" y1="68617" x2="53333" y2="68617"/>
                        <a14:foregroundMark x1="53000" y1="75532" x2="53000" y2="75532"/>
                        <a14:foregroundMark x1="53000" y1="82447" x2="53000" y2="82447"/>
                        <a14:foregroundMark x1="68000" y1="93085" x2="68000" y2="93085"/>
                        <a14:foregroundMark x1="36333" y1="90957" x2="36333" y2="90957"/>
                        <a14:foregroundMark x1="28333" y1="59043" x2="28333" y2="59043"/>
                        <a14:foregroundMark x1="23667" y1="53723" x2="23667" y2="53723"/>
                        <a14:foregroundMark x1="19333" y1="53191" x2="19333" y2="53191"/>
                        <a14:foregroundMark x1="9333" y1="56915" x2="9333" y2="56915"/>
                        <a14:foregroundMark x1="4000" y1="56915" x2="4000" y2="56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480" y="2443976"/>
            <a:ext cx="844901" cy="529471"/>
          </a:xfrm>
          <a:prstGeom prst="rect">
            <a:avLst/>
          </a:prstGeom>
        </p:spPr>
      </p:pic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0BCE6FFC-9655-4DA9-A560-CCBDDFA96752}"/>
              </a:ext>
            </a:extLst>
          </p:cNvPr>
          <p:cNvCxnSpPr>
            <a:cxnSpLocks/>
            <a:stCxn id="4" idx="2"/>
            <a:endCxn id="21" idx="3"/>
          </p:cNvCxnSpPr>
          <p:nvPr/>
        </p:nvCxnSpPr>
        <p:spPr>
          <a:xfrm rot="5400000">
            <a:off x="4033167" y="1040189"/>
            <a:ext cx="2646344" cy="52728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A1CDBB1-7093-43A9-AFF5-C15BDE5B7C87}"/>
              </a:ext>
            </a:extLst>
          </p:cNvPr>
          <p:cNvCxnSpPr>
            <a:cxnSpLocks/>
            <a:stCxn id="4" idx="2"/>
            <a:endCxn id="20" idx="3"/>
          </p:cNvCxnSpPr>
          <p:nvPr/>
        </p:nvCxnSpPr>
        <p:spPr>
          <a:xfrm rot="5400000">
            <a:off x="4631687" y="441667"/>
            <a:ext cx="1449302" cy="52728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3FCC290-4806-4CEC-85FB-97F27A101D7B}"/>
              </a:ext>
            </a:extLst>
          </p:cNvPr>
          <p:cNvCxnSpPr>
            <a:cxnSpLocks/>
            <a:stCxn id="4" idx="2"/>
            <a:endCxn id="22" idx="3"/>
          </p:cNvCxnSpPr>
          <p:nvPr/>
        </p:nvCxnSpPr>
        <p:spPr>
          <a:xfrm rot="5400000">
            <a:off x="5124934" y="-159114"/>
            <a:ext cx="355274" cy="53803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929F4D1-B26C-4C3C-86C9-BEB2CED80001}"/>
              </a:ext>
            </a:extLst>
          </p:cNvPr>
          <p:cNvCxnSpPr>
            <a:stCxn id="5" idx="0"/>
            <a:endCxn id="16" idx="1"/>
          </p:cNvCxnSpPr>
          <p:nvPr/>
        </p:nvCxnSpPr>
        <p:spPr>
          <a:xfrm rot="5400000" flipH="1" flipV="1">
            <a:off x="8304002" y="2601289"/>
            <a:ext cx="1673793" cy="22962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7FF1878-28AC-41B5-A97F-83D44CEB25C2}"/>
              </a:ext>
            </a:extLst>
          </p:cNvPr>
          <p:cNvSpPr txBox="1"/>
          <p:nvPr/>
        </p:nvSpPr>
        <p:spPr>
          <a:xfrm>
            <a:off x="2688646" y="1454635"/>
            <a:ext cx="50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I2C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00C82C4-CCAC-46CF-8D7E-437D0CBAA538}"/>
              </a:ext>
            </a:extLst>
          </p:cNvPr>
          <p:cNvSpPr txBox="1"/>
          <p:nvPr/>
        </p:nvSpPr>
        <p:spPr>
          <a:xfrm>
            <a:off x="1255222" y="1454635"/>
            <a:ext cx="50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I2C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28ED14E-B592-4615-9E57-60D375A5CA1D}"/>
              </a:ext>
            </a:extLst>
          </p:cNvPr>
          <p:cNvSpPr txBox="1"/>
          <p:nvPr/>
        </p:nvSpPr>
        <p:spPr>
          <a:xfrm>
            <a:off x="4213392" y="1454635"/>
            <a:ext cx="50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I2C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4124F35-EB6E-437D-98D4-49B11E89A819}"/>
              </a:ext>
            </a:extLst>
          </p:cNvPr>
          <p:cNvSpPr txBox="1"/>
          <p:nvPr/>
        </p:nvSpPr>
        <p:spPr>
          <a:xfrm>
            <a:off x="6691546" y="1682036"/>
            <a:ext cx="50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I2C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12109DB-6A80-4BEE-A87D-FCB0F1857FC8}"/>
              </a:ext>
            </a:extLst>
          </p:cNvPr>
          <p:cNvSpPr txBox="1"/>
          <p:nvPr/>
        </p:nvSpPr>
        <p:spPr>
          <a:xfrm>
            <a:off x="8557870" y="896771"/>
            <a:ext cx="50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I2C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4CDFAF9-1961-4F48-B020-6F2C7EA88341}"/>
              </a:ext>
            </a:extLst>
          </p:cNvPr>
          <p:cNvSpPr txBox="1"/>
          <p:nvPr/>
        </p:nvSpPr>
        <p:spPr>
          <a:xfrm>
            <a:off x="2762260" y="2407637"/>
            <a:ext cx="213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HARDWIRE RELAY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AE5A2B9-94A7-4BF5-BBEE-F73C8DF6B802}"/>
              </a:ext>
            </a:extLst>
          </p:cNvPr>
          <p:cNvSpPr txBox="1"/>
          <p:nvPr/>
        </p:nvSpPr>
        <p:spPr>
          <a:xfrm rot="21335008">
            <a:off x="2764106" y="3437537"/>
            <a:ext cx="213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HARDWIRE RELAY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939DA95-BC89-48C2-9C59-00D86449527A}"/>
              </a:ext>
            </a:extLst>
          </p:cNvPr>
          <p:cNvSpPr txBox="1"/>
          <p:nvPr/>
        </p:nvSpPr>
        <p:spPr>
          <a:xfrm rot="21160752">
            <a:off x="2767886" y="4586462"/>
            <a:ext cx="213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HARDWIRE RELAY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FB5404F-A2E2-4549-B655-5884923102A4}"/>
              </a:ext>
            </a:extLst>
          </p:cNvPr>
          <p:cNvSpPr txBox="1"/>
          <p:nvPr/>
        </p:nvSpPr>
        <p:spPr>
          <a:xfrm rot="19193014">
            <a:off x="8150715" y="3250324"/>
            <a:ext cx="832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SERIAL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0049038-D2F4-402B-9847-0E912D116FC0}"/>
              </a:ext>
            </a:extLst>
          </p:cNvPr>
          <p:cNvSpPr txBox="1"/>
          <p:nvPr/>
        </p:nvSpPr>
        <p:spPr>
          <a:xfrm rot="1510191">
            <a:off x="8719916" y="1974988"/>
            <a:ext cx="832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SERIAL</a:t>
            </a:r>
          </a:p>
        </p:txBody>
      </p:sp>
      <p:pic>
        <p:nvPicPr>
          <p:cNvPr id="118" name="Picture 117" descr="A picture containing appliance&#10;&#10;Description automatically generated">
            <a:extLst>
              <a:ext uri="{FF2B5EF4-FFF2-40B4-BE49-F238E27FC236}">
                <a16:creationId xmlns:a16="http://schemas.microsoft.com/office/drawing/2014/main" id="{D87B4276-B2C2-4F66-BB6B-9C43BBA8323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6" t="15786" r="16706" b="15239"/>
          <a:stretch/>
        </p:blipFill>
        <p:spPr>
          <a:xfrm>
            <a:off x="1801708" y="5544290"/>
            <a:ext cx="776444" cy="730152"/>
          </a:xfrm>
          <a:prstGeom prst="rect">
            <a:avLst/>
          </a:prstGeom>
        </p:spPr>
      </p:pic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B44F2EDF-040F-426E-813A-1162548EE8F4}"/>
              </a:ext>
            </a:extLst>
          </p:cNvPr>
          <p:cNvCxnSpPr>
            <a:cxnSpLocks/>
            <a:stCxn id="4" idx="2"/>
            <a:endCxn id="118" idx="3"/>
          </p:cNvCxnSpPr>
          <p:nvPr/>
        </p:nvCxnSpPr>
        <p:spPr>
          <a:xfrm rot="5400000">
            <a:off x="3507492" y="1424098"/>
            <a:ext cx="3555928" cy="54146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433E77C-94EE-4790-9501-2F0A3DC1D585}"/>
              </a:ext>
            </a:extLst>
          </p:cNvPr>
          <p:cNvSpPr txBox="1"/>
          <p:nvPr/>
        </p:nvSpPr>
        <p:spPr>
          <a:xfrm rot="21031129">
            <a:off x="2709174" y="5445767"/>
            <a:ext cx="213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HARDWIRE RELAY</a:t>
            </a:r>
          </a:p>
        </p:txBody>
      </p:sp>
      <p:sp>
        <p:nvSpPr>
          <p:cNvPr id="123" name="Title 122">
            <a:extLst>
              <a:ext uri="{FF2B5EF4-FFF2-40B4-BE49-F238E27FC236}">
                <a16:creationId xmlns:a16="http://schemas.microsoft.com/office/drawing/2014/main" id="{9DDA3689-0CD6-4316-8633-8581851FAAB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5540" y="195890"/>
            <a:ext cx="6521450" cy="750888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IE" sz="3600" dirty="0"/>
              <a:t>HARDWARE ON PHYSICAL SITE</a:t>
            </a:r>
          </a:p>
        </p:txBody>
      </p:sp>
    </p:spTree>
    <p:extLst>
      <p:ext uri="{BB962C8B-B14F-4D97-AF65-F5344CB8AC3E}">
        <p14:creationId xmlns:p14="http://schemas.microsoft.com/office/powerpoint/2010/main" val="317162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51804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215</TotalTime>
  <Words>22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Overview of Architecture</vt:lpstr>
      <vt:lpstr>HARDWARE ON PHYSICAL SITE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Sheamus Clifford</dc:creator>
  <cp:lastModifiedBy>Sheamus Clifford</cp:lastModifiedBy>
  <cp:revision>7</cp:revision>
  <dcterms:created xsi:type="dcterms:W3CDTF">2020-12-04T15:06:20Z</dcterms:created>
  <dcterms:modified xsi:type="dcterms:W3CDTF">2020-12-04T18:42:06Z</dcterms:modified>
</cp:coreProperties>
</file>