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4DD396-4FC5-494D-B5F1-61C6B2F65D98}" v="6" dt="2021-01-03T23:47:42.3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eamus Clifford" userId="6289db22-700b-4bb7-828b-b7aee3de489c" providerId="ADAL" clId="{2B7489F4-EC35-4C72-BD38-7F67414C3088}"/>
    <pc:docChg chg="undo custSel addSld modSld">
      <pc:chgData name="Sheamus Clifford" userId="6289db22-700b-4bb7-828b-b7aee3de489c" providerId="ADAL" clId="{2B7489F4-EC35-4C72-BD38-7F67414C3088}" dt="2020-12-04T18:41:51.354" v="235" actId="1076"/>
      <pc:docMkLst>
        <pc:docMk/>
      </pc:docMkLst>
      <pc:sldChg chg="delSp modSp mod modClrScheme chgLayout">
        <pc:chgData name="Sheamus Clifford" userId="6289db22-700b-4bb7-828b-b7aee3de489c" providerId="ADAL" clId="{2B7489F4-EC35-4C72-BD38-7F67414C3088}" dt="2020-12-04T18:40:06.203" v="198" actId="1076"/>
        <pc:sldMkLst>
          <pc:docMk/>
          <pc:sldMk cId="6080015" sldId="256"/>
        </pc:sldMkLst>
        <pc:spChg chg="mod ord">
          <ac:chgData name="Sheamus Clifford" userId="6289db22-700b-4bb7-828b-b7aee3de489c" providerId="ADAL" clId="{2B7489F4-EC35-4C72-BD38-7F67414C3088}" dt="2020-12-04T18:40:06.203" v="198" actId="1076"/>
          <ac:spMkLst>
            <pc:docMk/>
            <pc:sldMk cId="6080015" sldId="256"/>
            <ac:spMk id="2" creationId="{DA6D835D-CD01-4503-9FA4-F7F74D351162}"/>
          </ac:spMkLst>
        </pc:spChg>
        <pc:spChg chg="del">
          <ac:chgData name="Sheamus Clifford" userId="6289db22-700b-4bb7-828b-b7aee3de489c" providerId="ADAL" clId="{2B7489F4-EC35-4C72-BD38-7F67414C3088}" dt="2020-12-04T18:37:00.363" v="150" actId="478"/>
          <ac:spMkLst>
            <pc:docMk/>
            <pc:sldMk cId="6080015" sldId="256"/>
            <ac:spMk id="3" creationId="{6F95E43A-2175-4A64-874E-59E1C67B44A7}"/>
          </ac:spMkLst>
        </pc:spChg>
        <pc:picChg chg="mod">
          <ac:chgData name="Sheamus Clifford" userId="6289db22-700b-4bb7-828b-b7aee3de489c" providerId="ADAL" clId="{2B7489F4-EC35-4C72-BD38-7F67414C3088}" dt="2020-12-04T18:37:07.461" v="151" actId="1076"/>
          <ac:picMkLst>
            <pc:docMk/>
            <pc:sldMk cId="6080015" sldId="256"/>
            <ac:picMk id="7" creationId="{5C4F4043-7EC2-4249-AD00-C287966B3067}"/>
          </ac:picMkLst>
        </pc:picChg>
        <pc:picChg chg="mod">
          <ac:chgData name="Sheamus Clifford" userId="6289db22-700b-4bb7-828b-b7aee3de489c" providerId="ADAL" clId="{2B7489F4-EC35-4C72-BD38-7F67414C3088}" dt="2020-12-04T18:37:07.461" v="151" actId="1076"/>
          <ac:picMkLst>
            <pc:docMk/>
            <pc:sldMk cId="6080015" sldId="256"/>
            <ac:picMk id="8" creationId="{154D5A17-873D-42DF-9FEE-6ADC7E15D301}"/>
          </ac:picMkLst>
        </pc:picChg>
        <pc:picChg chg="mod">
          <ac:chgData name="Sheamus Clifford" userId="6289db22-700b-4bb7-828b-b7aee3de489c" providerId="ADAL" clId="{2B7489F4-EC35-4C72-BD38-7F67414C3088}" dt="2020-12-04T18:37:07.461" v="151" actId="1076"/>
          <ac:picMkLst>
            <pc:docMk/>
            <pc:sldMk cId="6080015" sldId="256"/>
            <ac:picMk id="9" creationId="{810A70AC-9CD5-4E98-863C-189252581BDE}"/>
          </ac:picMkLst>
        </pc:picChg>
        <pc:picChg chg="mod">
          <ac:chgData name="Sheamus Clifford" userId="6289db22-700b-4bb7-828b-b7aee3de489c" providerId="ADAL" clId="{2B7489F4-EC35-4C72-BD38-7F67414C3088}" dt="2020-12-04T18:37:07.461" v="151" actId="1076"/>
          <ac:picMkLst>
            <pc:docMk/>
            <pc:sldMk cId="6080015" sldId="256"/>
            <ac:picMk id="10" creationId="{6F459A36-937B-47DC-A053-18593EACA926}"/>
          </ac:picMkLst>
        </pc:picChg>
        <pc:picChg chg="mod">
          <ac:chgData name="Sheamus Clifford" userId="6289db22-700b-4bb7-828b-b7aee3de489c" providerId="ADAL" clId="{2B7489F4-EC35-4C72-BD38-7F67414C3088}" dt="2020-12-04T18:37:07.461" v="151" actId="1076"/>
          <ac:picMkLst>
            <pc:docMk/>
            <pc:sldMk cId="6080015" sldId="256"/>
            <ac:picMk id="11" creationId="{FD2B41DF-F870-4FFA-A6F3-813D2FEE669E}"/>
          </ac:picMkLst>
        </pc:picChg>
        <pc:picChg chg="mod">
          <ac:chgData name="Sheamus Clifford" userId="6289db22-700b-4bb7-828b-b7aee3de489c" providerId="ADAL" clId="{2B7489F4-EC35-4C72-BD38-7F67414C3088}" dt="2020-12-04T18:37:07.461" v="151" actId="1076"/>
          <ac:picMkLst>
            <pc:docMk/>
            <pc:sldMk cId="6080015" sldId="256"/>
            <ac:picMk id="12" creationId="{DDC2F29A-1D6C-4F85-B5DF-69889BB8A7B3}"/>
          </ac:picMkLst>
        </pc:picChg>
        <pc:picChg chg="mod">
          <ac:chgData name="Sheamus Clifford" userId="6289db22-700b-4bb7-828b-b7aee3de489c" providerId="ADAL" clId="{2B7489F4-EC35-4C72-BD38-7F67414C3088}" dt="2020-12-04T18:37:07.461" v="151" actId="1076"/>
          <ac:picMkLst>
            <pc:docMk/>
            <pc:sldMk cId="6080015" sldId="256"/>
            <ac:picMk id="13" creationId="{2018F121-F9EE-4B4E-BD21-1CC6063782B8}"/>
          </ac:picMkLst>
        </pc:picChg>
        <pc:picChg chg="mod">
          <ac:chgData name="Sheamus Clifford" userId="6289db22-700b-4bb7-828b-b7aee3de489c" providerId="ADAL" clId="{2B7489F4-EC35-4C72-BD38-7F67414C3088}" dt="2020-12-04T18:37:07.461" v="151" actId="1076"/>
          <ac:picMkLst>
            <pc:docMk/>
            <pc:sldMk cId="6080015" sldId="256"/>
            <ac:picMk id="14" creationId="{6D0991B2-686A-45FB-9527-6279740AC932}"/>
          </ac:picMkLst>
        </pc:picChg>
        <pc:picChg chg="mod">
          <ac:chgData name="Sheamus Clifford" userId="6289db22-700b-4bb7-828b-b7aee3de489c" providerId="ADAL" clId="{2B7489F4-EC35-4C72-BD38-7F67414C3088}" dt="2020-12-04T18:37:07.461" v="151" actId="1076"/>
          <ac:picMkLst>
            <pc:docMk/>
            <pc:sldMk cId="6080015" sldId="256"/>
            <ac:picMk id="57" creationId="{722729F2-1CAF-4146-92D7-A3E4F90B8906}"/>
          </ac:picMkLst>
        </pc:picChg>
        <pc:picChg chg="mod">
          <ac:chgData name="Sheamus Clifford" userId="6289db22-700b-4bb7-828b-b7aee3de489c" providerId="ADAL" clId="{2B7489F4-EC35-4C72-BD38-7F67414C3088}" dt="2020-12-04T18:37:07.461" v="151" actId="1076"/>
          <ac:picMkLst>
            <pc:docMk/>
            <pc:sldMk cId="6080015" sldId="256"/>
            <ac:picMk id="75" creationId="{9D34A363-F20D-4535-BE66-246E657902E4}"/>
          </ac:picMkLst>
        </pc:picChg>
        <pc:picChg chg="mod">
          <ac:chgData name="Sheamus Clifford" userId="6289db22-700b-4bb7-828b-b7aee3de489c" providerId="ADAL" clId="{2B7489F4-EC35-4C72-BD38-7F67414C3088}" dt="2020-12-04T18:37:07.461" v="151" actId="1076"/>
          <ac:picMkLst>
            <pc:docMk/>
            <pc:sldMk cId="6080015" sldId="256"/>
            <ac:picMk id="86" creationId="{000DC00B-BEB5-4C40-BECA-E4F7A3CB2D83}"/>
          </ac:picMkLst>
        </pc:picChg>
        <pc:picChg chg="mod">
          <ac:chgData name="Sheamus Clifford" userId="6289db22-700b-4bb7-828b-b7aee3de489c" providerId="ADAL" clId="{2B7489F4-EC35-4C72-BD38-7F67414C3088}" dt="2020-12-04T18:37:07.461" v="151" actId="1076"/>
          <ac:picMkLst>
            <pc:docMk/>
            <pc:sldMk cId="6080015" sldId="256"/>
            <ac:picMk id="87" creationId="{22C007F4-6BC3-4ADC-BFE8-3EAF2D8C6E25}"/>
          </ac:picMkLst>
        </pc:picChg>
        <pc:picChg chg="mod">
          <ac:chgData name="Sheamus Clifford" userId="6289db22-700b-4bb7-828b-b7aee3de489c" providerId="ADAL" clId="{2B7489F4-EC35-4C72-BD38-7F67414C3088}" dt="2020-12-04T18:37:07.461" v="151" actId="1076"/>
          <ac:picMkLst>
            <pc:docMk/>
            <pc:sldMk cId="6080015" sldId="256"/>
            <ac:picMk id="91" creationId="{49B44C97-A9F3-4E58-BF93-C3CEDDF197C0}"/>
          </ac:picMkLst>
        </pc:picChg>
        <pc:picChg chg="mod">
          <ac:chgData name="Sheamus Clifford" userId="6289db22-700b-4bb7-828b-b7aee3de489c" providerId="ADAL" clId="{2B7489F4-EC35-4C72-BD38-7F67414C3088}" dt="2020-12-04T18:37:07.461" v="151" actId="1076"/>
          <ac:picMkLst>
            <pc:docMk/>
            <pc:sldMk cId="6080015" sldId="256"/>
            <ac:picMk id="248" creationId="{4374DAB5-D100-4F6D-8BC6-6ECA69D2D22B}"/>
          </ac:picMkLst>
        </pc:picChg>
        <pc:picChg chg="mod">
          <ac:chgData name="Sheamus Clifford" userId="6289db22-700b-4bb7-828b-b7aee3de489c" providerId="ADAL" clId="{2B7489F4-EC35-4C72-BD38-7F67414C3088}" dt="2020-12-04T18:37:07.461" v="151" actId="1076"/>
          <ac:picMkLst>
            <pc:docMk/>
            <pc:sldMk cId="6080015" sldId="256"/>
            <ac:picMk id="252" creationId="{5B0711C6-1BB5-491B-93D2-893473D360D7}"/>
          </ac:picMkLst>
        </pc:picChg>
        <pc:picChg chg="mod">
          <ac:chgData name="Sheamus Clifford" userId="6289db22-700b-4bb7-828b-b7aee3de489c" providerId="ADAL" clId="{2B7489F4-EC35-4C72-BD38-7F67414C3088}" dt="2020-12-04T18:37:07.461" v="151" actId="1076"/>
          <ac:picMkLst>
            <pc:docMk/>
            <pc:sldMk cId="6080015" sldId="256"/>
            <ac:picMk id="257" creationId="{3DD30989-1EEE-4EA1-83CC-2CD29A52911B}"/>
          </ac:picMkLst>
        </pc:picChg>
        <pc:picChg chg="mod">
          <ac:chgData name="Sheamus Clifford" userId="6289db22-700b-4bb7-828b-b7aee3de489c" providerId="ADAL" clId="{2B7489F4-EC35-4C72-BD38-7F67414C3088}" dt="2020-12-04T18:37:07.461" v="151" actId="1076"/>
          <ac:picMkLst>
            <pc:docMk/>
            <pc:sldMk cId="6080015" sldId="256"/>
            <ac:picMk id="264" creationId="{B3891D8C-20C9-4192-A7EA-62DFF95A8C24}"/>
          </ac:picMkLst>
        </pc:picChg>
        <pc:picChg chg="mod">
          <ac:chgData name="Sheamus Clifford" userId="6289db22-700b-4bb7-828b-b7aee3de489c" providerId="ADAL" clId="{2B7489F4-EC35-4C72-BD38-7F67414C3088}" dt="2020-12-04T18:37:07.461" v="151" actId="1076"/>
          <ac:picMkLst>
            <pc:docMk/>
            <pc:sldMk cId="6080015" sldId="256"/>
            <ac:picMk id="273" creationId="{BFA38DB9-0BDE-420C-BFD5-0AA3D6CF5553}"/>
          </ac:picMkLst>
        </pc:picChg>
        <pc:cxnChg chg="mod">
          <ac:chgData name="Sheamus Clifford" userId="6289db22-700b-4bb7-828b-b7aee3de489c" providerId="ADAL" clId="{2B7489F4-EC35-4C72-BD38-7F67414C3088}" dt="2020-12-04T18:37:07.461" v="151" actId="1076"/>
          <ac:cxnSpMkLst>
            <pc:docMk/>
            <pc:sldMk cId="6080015" sldId="256"/>
            <ac:cxnSpMk id="16" creationId="{D6D3A00E-C090-4861-BAF4-1AE3F962BCDC}"/>
          </ac:cxnSpMkLst>
        </pc:cxnChg>
        <pc:cxnChg chg="mod">
          <ac:chgData name="Sheamus Clifford" userId="6289db22-700b-4bb7-828b-b7aee3de489c" providerId="ADAL" clId="{2B7489F4-EC35-4C72-BD38-7F67414C3088}" dt="2020-12-04T18:37:07.461" v="151" actId="1076"/>
          <ac:cxnSpMkLst>
            <pc:docMk/>
            <pc:sldMk cId="6080015" sldId="256"/>
            <ac:cxnSpMk id="17" creationId="{0631405E-8C6B-461D-B2C0-5F9D31ED2E16}"/>
          </ac:cxnSpMkLst>
        </pc:cxnChg>
        <pc:cxnChg chg="mod">
          <ac:chgData name="Sheamus Clifford" userId="6289db22-700b-4bb7-828b-b7aee3de489c" providerId="ADAL" clId="{2B7489F4-EC35-4C72-BD38-7F67414C3088}" dt="2020-12-04T18:37:07.461" v="151" actId="1076"/>
          <ac:cxnSpMkLst>
            <pc:docMk/>
            <pc:sldMk cId="6080015" sldId="256"/>
            <ac:cxnSpMk id="34" creationId="{63AF96C5-75F6-45D2-A138-3C50BE16A847}"/>
          </ac:cxnSpMkLst>
        </pc:cxnChg>
        <pc:cxnChg chg="mod">
          <ac:chgData name="Sheamus Clifford" userId="6289db22-700b-4bb7-828b-b7aee3de489c" providerId="ADAL" clId="{2B7489F4-EC35-4C72-BD38-7F67414C3088}" dt="2020-12-04T18:37:07.461" v="151" actId="1076"/>
          <ac:cxnSpMkLst>
            <pc:docMk/>
            <pc:sldMk cId="6080015" sldId="256"/>
            <ac:cxnSpMk id="36" creationId="{12D1EBEF-C9CA-4D58-BEEA-F8F8A4B6E629}"/>
          </ac:cxnSpMkLst>
        </pc:cxnChg>
        <pc:cxnChg chg="mod">
          <ac:chgData name="Sheamus Clifford" userId="6289db22-700b-4bb7-828b-b7aee3de489c" providerId="ADAL" clId="{2B7489F4-EC35-4C72-BD38-7F67414C3088}" dt="2020-12-04T18:37:07.461" v="151" actId="1076"/>
          <ac:cxnSpMkLst>
            <pc:docMk/>
            <pc:sldMk cId="6080015" sldId="256"/>
            <ac:cxnSpMk id="38" creationId="{E40EFE07-DCAA-453D-9AB2-0D6C8004D1F5}"/>
          </ac:cxnSpMkLst>
        </pc:cxnChg>
        <pc:cxnChg chg="mod">
          <ac:chgData name="Sheamus Clifford" userId="6289db22-700b-4bb7-828b-b7aee3de489c" providerId="ADAL" clId="{2B7489F4-EC35-4C72-BD38-7F67414C3088}" dt="2020-12-04T18:37:07.461" v="151" actId="1076"/>
          <ac:cxnSpMkLst>
            <pc:docMk/>
            <pc:sldMk cId="6080015" sldId="256"/>
            <ac:cxnSpMk id="40" creationId="{23E5EA40-23F8-4EB7-B2D3-DF5A0CC69CD8}"/>
          </ac:cxnSpMkLst>
        </pc:cxnChg>
        <pc:cxnChg chg="mod">
          <ac:chgData name="Sheamus Clifford" userId="6289db22-700b-4bb7-828b-b7aee3de489c" providerId="ADAL" clId="{2B7489F4-EC35-4C72-BD38-7F67414C3088}" dt="2020-12-04T18:37:07.461" v="151" actId="1076"/>
          <ac:cxnSpMkLst>
            <pc:docMk/>
            <pc:sldMk cId="6080015" sldId="256"/>
            <ac:cxnSpMk id="72" creationId="{C56235F1-520C-4CC2-80E3-505478EB226B}"/>
          </ac:cxnSpMkLst>
        </pc:cxnChg>
        <pc:cxnChg chg="mod">
          <ac:chgData name="Sheamus Clifford" userId="6289db22-700b-4bb7-828b-b7aee3de489c" providerId="ADAL" clId="{2B7489F4-EC35-4C72-BD38-7F67414C3088}" dt="2020-12-04T18:37:07.461" v="151" actId="1076"/>
          <ac:cxnSpMkLst>
            <pc:docMk/>
            <pc:sldMk cId="6080015" sldId="256"/>
            <ac:cxnSpMk id="76" creationId="{C1B9ACF6-2C5B-4A57-9EFC-09ADE1BAA0E2}"/>
          </ac:cxnSpMkLst>
        </pc:cxnChg>
        <pc:cxnChg chg="mod">
          <ac:chgData name="Sheamus Clifford" userId="6289db22-700b-4bb7-828b-b7aee3de489c" providerId="ADAL" clId="{2B7489F4-EC35-4C72-BD38-7F67414C3088}" dt="2020-12-04T18:37:07.461" v="151" actId="1076"/>
          <ac:cxnSpMkLst>
            <pc:docMk/>
            <pc:sldMk cId="6080015" sldId="256"/>
            <ac:cxnSpMk id="95" creationId="{02F9DFA2-8F5E-4D0D-A72F-92BC81E082F3}"/>
          </ac:cxnSpMkLst>
        </pc:cxnChg>
        <pc:cxnChg chg="mod">
          <ac:chgData name="Sheamus Clifford" userId="6289db22-700b-4bb7-828b-b7aee3de489c" providerId="ADAL" clId="{2B7489F4-EC35-4C72-BD38-7F67414C3088}" dt="2020-12-04T18:37:07.461" v="151" actId="1076"/>
          <ac:cxnSpMkLst>
            <pc:docMk/>
            <pc:sldMk cId="6080015" sldId="256"/>
            <ac:cxnSpMk id="100" creationId="{68DE14BE-5C6D-47CE-9717-658735E45DEA}"/>
          </ac:cxnSpMkLst>
        </pc:cxnChg>
        <pc:cxnChg chg="mod">
          <ac:chgData name="Sheamus Clifford" userId="6289db22-700b-4bb7-828b-b7aee3de489c" providerId="ADAL" clId="{2B7489F4-EC35-4C72-BD38-7F67414C3088}" dt="2020-12-04T18:37:07.461" v="151" actId="1076"/>
          <ac:cxnSpMkLst>
            <pc:docMk/>
            <pc:sldMk cId="6080015" sldId="256"/>
            <ac:cxnSpMk id="103" creationId="{DC871983-9C30-4CA7-AC69-74D15EA634F1}"/>
          </ac:cxnSpMkLst>
        </pc:cxnChg>
        <pc:cxnChg chg="mod">
          <ac:chgData name="Sheamus Clifford" userId="6289db22-700b-4bb7-828b-b7aee3de489c" providerId="ADAL" clId="{2B7489F4-EC35-4C72-BD38-7F67414C3088}" dt="2020-12-04T18:37:07.461" v="151" actId="1076"/>
          <ac:cxnSpMkLst>
            <pc:docMk/>
            <pc:sldMk cId="6080015" sldId="256"/>
            <ac:cxnSpMk id="254" creationId="{9AEA919F-D9E5-4D08-B7D6-C1835A60F866}"/>
          </ac:cxnSpMkLst>
        </pc:cxnChg>
        <pc:cxnChg chg="mod">
          <ac:chgData name="Sheamus Clifford" userId="6289db22-700b-4bb7-828b-b7aee3de489c" providerId="ADAL" clId="{2B7489F4-EC35-4C72-BD38-7F67414C3088}" dt="2020-12-04T18:37:07.461" v="151" actId="1076"/>
          <ac:cxnSpMkLst>
            <pc:docMk/>
            <pc:sldMk cId="6080015" sldId="256"/>
            <ac:cxnSpMk id="259" creationId="{FEA55403-B4A1-43CD-AB88-F397E771C23E}"/>
          </ac:cxnSpMkLst>
        </pc:cxnChg>
        <pc:cxnChg chg="mod">
          <ac:chgData name="Sheamus Clifford" userId="6289db22-700b-4bb7-828b-b7aee3de489c" providerId="ADAL" clId="{2B7489F4-EC35-4C72-BD38-7F67414C3088}" dt="2020-12-04T18:37:07.461" v="151" actId="1076"/>
          <ac:cxnSpMkLst>
            <pc:docMk/>
            <pc:sldMk cId="6080015" sldId="256"/>
            <ac:cxnSpMk id="261" creationId="{D107566A-329F-4B8C-BE39-6E56DDA70E37}"/>
          </ac:cxnSpMkLst>
        </pc:cxnChg>
        <pc:cxnChg chg="mod">
          <ac:chgData name="Sheamus Clifford" userId="6289db22-700b-4bb7-828b-b7aee3de489c" providerId="ADAL" clId="{2B7489F4-EC35-4C72-BD38-7F67414C3088}" dt="2020-12-04T18:37:07.461" v="151" actId="1076"/>
          <ac:cxnSpMkLst>
            <pc:docMk/>
            <pc:sldMk cId="6080015" sldId="256"/>
            <ac:cxnSpMk id="275" creationId="{AE82B7DD-DA1B-4143-AA6A-7FECA398BA3A}"/>
          </ac:cxnSpMkLst>
        </pc:cxnChg>
        <pc:cxnChg chg="mod">
          <ac:chgData name="Sheamus Clifford" userId="6289db22-700b-4bb7-828b-b7aee3de489c" providerId="ADAL" clId="{2B7489F4-EC35-4C72-BD38-7F67414C3088}" dt="2020-12-04T18:37:07.461" v="151" actId="1076"/>
          <ac:cxnSpMkLst>
            <pc:docMk/>
            <pc:sldMk cId="6080015" sldId="256"/>
            <ac:cxnSpMk id="278" creationId="{39EB5078-3EFD-4091-96D0-50246D5BF254}"/>
          </ac:cxnSpMkLst>
        </pc:cxnChg>
        <pc:cxnChg chg="mod">
          <ac:chgData name="Sheamus Clifford" userId="6289db22-700b-4bb7-828b-b7aee3de489c" providerId="ADAL" clId="{2B7489F4-EC35-4C72-BD38-7F67414C3088}" dt="2020-12-04T18:37:07.461" v="151" actId="1076"/>
          <ac:cxnSpMkLst>
            <pc:docMk/>
            <pc:sldMk cId="6080015" sldId="256"/>
            <ac:cxnSpMk id="281" creationId="{396566A9-6619-47A4-A9EF-3328DE6973BF}"/>
          </ac:cxnSpMkLst>
        </pc:cxnChg>
      </pc:sldChg>
      <pc:sldChg chg="addSp delSp modSp new mod modClrScheme chgLayout">
        <pc:chgData name="Sheamus Clifford" userId="6289db22-700b-4bb7-828b-b7aee3de489c" providerId="ADAL" clId="{2B7489F4-EC35-4C72-BD38-7F67414C3088}" dt="2020-12-04T18:41:51.354" v="235" actId="1076"/>
        <pc:sldMkLst>
          <pc:docMk/>
          <pc:sldMk cId="3171627388" sldId="257"/>
        </pc:sldMkLst>
        <pc:spChg chg="add mod">
          <ac:chgData name="Sheamus Clifford" userId="6289db22-700b-4bb7-828b-b7aee3de489c" providerId="ADAL" clId="{2B7489F4-EC35-4C72-BD38-7F67414C3088}" dt="2020-12-04T18:36:33.109" v="149" actId="1076"/>
          <ac:spMkLst>
            <pc:docMk/>
            <pc:sldMk cId="3171627388" sldId="257"/>
            <ac:spMk id="76" creationId="{57FF1878-28AC-41B5-A97F-83D44CEB25C2}"/>
          </ac:spMkLst>
        </pc:spChg>
        <pc:spChg chg="add mod">
          <ac:chgData name="Sheamus Clifford" userId="6289db22-700b-4bb7-828b-b7aee3de489c" providerId="ADAL" clId="{2B7489F4-EC35-4C72-BD38-7F67414C3088}" dt="2020-12-04T18:36:33.109" v="149" actId="1076"/>
          <ac:spMkLst>
            <pc:docMk/>
            <pc:sldMk cId="3171627388" sldId="257"/>
            <ac:spMk id="102" creationId="{A00C82C4-CCAC-46CF-8D7E-437D0CBAA538}"/>
          </ac:spMkLst>
        </pc:spChg>
        <pc:spChg chg="add mod">
          <ac:chgData name="Sheamus Clifford" userId="6289db22-700b-4bb7-828b-b7aee3de489c" providerId="ADAL" clId="{2B7489F4-EC35-4C72-BD38-7F67414C3088}" dt="2020-12-04T18:36:33.109" v="149" actId="1076"/>
          <ac:spMkLst>
            <pc:docMk/>
            <pc:sldMk cId="3171627388" sldId="257"/>
            <ac:spMk id="103" creationId="{F28ED14E-B592-4615-9E57-60D375A5CA1D}"/>
          </ac:spMkLst>
        </pc:spChg>
        <pc:spChg chg="add mod">
          <ac:chgData name="Sheamus Clifford" userId="6289db22-700b-4bb7-828b-b7aee3de489c" providerId="ADAL" clId="{2B7489F4-EC35-4C72-BD38-7F67414C3088}" dt="2020-12-04T18:36:33.109" v="149" actId="1076"/>
          <ac:spMkLst>
            <pc:docMk/>
            <pc:sldMk cId="3171627388" sldId="257"/>
            <ac:spMk id="104" creationId="{04124F35-EB6E-437D-98D4-49B11E89A819}"/>
          </ac:spMkLst>
        </pc:spChg>
        <pc:spChg chg="add mod">
          <ac:chgData name="Sheamus Clifford" userId="6289db22-700b-4bb7-828b-b7aee3de489c" providerId="ADAL" clId="{2B7489F4-EC35-4C72-BD38-7F67414C3088}" dt="2020-12-04T18:36:33.109" v="149" actId="1076"/>
          <ac:spMkLst>
            <pc:docMk/>
            <pc:sldMk cId="3171627388" sldId="257"/>
            <ac:spMk id="105" creationId="{412109DB-6A80-4BEE-A87D-FCB0F1857FC8}"/>
          </ac:spMkLst>
        </pc:spChg>
        <pc:spChg chg="add mod">
          <ac:chgData name="Sheamus Clifford" userId="6289db22-700b-4bb7-828b-b7aee3de489c" providerId="ADAL" clId="{2B7489F4-EC35-4C72-BD38-7F67414C3088}" dt="2020-12-04T18:36:33.109" v="149" actId="1076"/>
          <ac:spMkLst>
            <pc:docMk/>
            <pc:sldMk cId="3171627388" sldId="257"/>
            <ac:spMk id="106" creationId="{74CDFAF9-1961-4F48-B020-6F2C7EA88341}"/>
          </ac:spMkLst>
        </pc:spChg>
        <pc:spChg chg="add mod">
          <ac:chgData name="Sheamus Clifford" userId="6289db22-700b-4bb7-828b-b7aee3de489c" providerId="ADAL" clId="{2B7489F4-EC35-4C72-BD38-7F67414C3088}" dt="2020-12-04T18:36:33.109" v="149" actId="1076"/>
          <ac:spMkLst>
            <pc:docMk/>
            <pc:sldMk cId="3171627388" sldId="257"/>
            <ac:spMk id="107" creationId="{FAE5A2B9-94A7-4BF5-BBEE-F73C8DF6B802}"/>
          </ac:spMkLst>
        </pc:spChg>
        <pc:spChg chg="add mod">
          <ac:chgData name="Sheamus Clifford" userId="6289db22-700b-4bb7-828b-b7aee3de489c" providerId="ADAL" clId="{2B7489F4-EC35-4C72-BD38-7F67414C3088}" dt="2020-12-04T18:36:33.109" v="149" actId="1076"/>
          <ac:spMkLst>
            <pc:docMk/>
            <pc:sldMk cId="3171627388" sldId="257"/>
            <ac:spMk id="108" creationId="{D939DA95-BC89-48C2-9C59-00D86449527A}"/>
          </ac:spMkLst>
        </pc:spChg>
        <pc:spChg chg="add mod">
          <ac:chgData name="Sheamus Clifford" userId="6289db22-700b-4bb7-828b-b7aee3de489c" providerId="ADAL" clId="{2B7489F4-EC35-4C72-BD38-7F67414C3088}" dt="2020-12-04T18:36:33.109" v="149" actId="1076"/>
          <ac:spMkLst>
            <pc:docMk/>
            <pc:sldMk cId="3171627388" sldId="257"/>
            <ac:spMk id="115" creationId="{0FB5404F-A2E2-4549-B655-5884923102A4}"/>
          </ac:spMkLst>
        </pc:spChg>
        <pc:spChg chg="add mod">
          <ac:chgData name="Sheamus Clifford" userId="6289db22-700b-4bb7-828b-b7aee3de489c" providerId="ADAL" clId="{2B7489F4-EC35-4C72-BD38-7F67414C3088}" dt="2020-12-04T18:36:33.109" v="149" actId="1076"/>
          <ac:spMkLst>
            <pc:docMk/>
            <pc:sldMk cId="3171627388" sldId="257"/>
            <ac:spMk id="116" creationId="{70049038-D2F4-402B-9847-0E912D116FC0}"/>
          </ac:spMkLst>
        </pc:spChg>
        <pc:spChg chg="add mod">
          <ac:chgData name="Sheamus Clifford" userId="6289db22-700b-4bb7-828b-b7aee3de489c" providerId="ADAL" clId="{2B7489F4-EC35-4C72-BD38-7F67414C3088}" dt="2020-12-04T18:36:33.109" v="149" actId="1076"/>
          <ac:spMkLst>
            <pc:docMk/>
            <pc:sldMk cId="3171627388" sldId="257"/>
            <ac:spMk id="122" creationId="{A433E77C-94EE-4790-9501-2F0A3DC1D585}"/>
          </ac:spMkLst>
        </pc:spChg>
        <pc:spChg chg="add mod ord">
          <ac:chgData name="Sheamus Clifford" userId="6289db22-700b-4bb7-828b-b7aee3de489c" providerId="ADAL" clId="{2B7489F4-EC35-4C72-BD38-7F67414C3088}" dt="2020-12-04T18:41:51.354" v="235" actId="1076"/>
          <ac:spMkLst>
            <pc:docMk/>
            <pc:sldMk cId="3171627388" sldId="257"/>
            <ac:spMk id="123" creationId="{9DDA3689-0CD6-4316-8633-8581851FAAB7}"/>
          </ac:spMkLst>
        </pc:spChg>
        <pc:picChg chg="add mod">
          <ac:chgData name="Sheamus Clifford" userId="6289db22-700b-4bb7-828b-b7aee3de489c" providerId="ADAL" clId="{2B7489F4-EC35-4C72-BD38-7F67414C3088}" dt="2020-12-04T18:36:33.109" v="149" actId="1076"/>
          <ac:picMkLst>
            <pc:docMk/>
            <pc:sldMk cId="3171627388" sldId="257"/>
            <ac:picMk id="2" creationId="{E086EF69-0955-478F-B06D-6835F9180590}"/>
          </ac:picMkLst>
        </pc:picChg>
        <pc:picChg chg="add mod">
          <ac:chgData name="Sheamus Clifford" userId="6289db22-700b-4bb7-828b-b7aee3de489c" providerId="ADAL" clId="{2B7489F4-EC35-4C72-BD38-7F67414C3088}" dt="2020-12-04T18:36:33.109" v="149" actId="1076"/>
          <ac:picMkLst>
            <pc:docMk/>
            <pc:sldMk cId="3171627388" sldId="257"/>
            <ac:picMk id="3" creationId="{F236F38A-5084-494C-8B29-6D800CDAB3BD}"/>
          </ac:picMkLst>
        </pc:picChg>
        <pc:picChg chg="add mod">
          <ac:chgData name="Sheamus Clifford" userId="6289db22-700b-4bb7-828b-b7aee3de489c" providerId="ADAL" clId="{2B7489F4-EC35-4C72-BD38-7F67414C3088}" dt="2020-12-04T18:36:33.109" v="149" actId="1076"/>
          <ac:picMkLst>
            <pc:docMk/>
            <pc:sldMk cId="3171627388" sldId="257"/>
            <ac:picMk id="4" creationId="{07610192-046C-4071-A1DC-196EDE153858}"/>
          </ac:picMkLst>
        </pc:picChg>
        <pc:picChg chg="add mod">
          <ac:chgData name="Sheamus Clifford" userId="6289db22-700b-4bb7-828b-b7aee3de489c" providerId="ADAL" clId="{2B7489F4-EC35-4C72-BD38-7F67414C3088}" dt="2020-12-04T18:36:33.109" v="149" actId="1076"/>
          <ac:picMkLst>
            <pc:docMk/>
            <pc:sldMk cId="3171627388" sldId="257"/>
            <ac:picMk id="5" creationId="{0CE93144-F2CE-463C-94BC-ABA2BA45DDA4}"/>
          </ac:picMkLst>
        </pc:picChg>
        <pc:picChg chg="add mod">
          <ac:chgData name="Sheamus Clifford" userId="6289db22-700b-4bb7-828b-b7aee3de489c" providerId="ADAL" clId="{2B7489F4-EC35-4C72-BD38-7F67414C3088}" dt="2020-12-04T18:36:33.109" v="149" actId="1076"/>
          <ac:picMkLst>
            <pc:docMk/>
            <pc:sldMk cId="3171627388" sldId="257"/>
            <ac:picMk id="6" creationId="{977B3341-9727-4E08-996D-715181EE4AFC}"/>
          </ac:picMkLst>
        </pc:picChg>
        <pc:picChg chg="add mod">
          <ac:chgData name="Sheamus Clifford" userId="6289db22-700b-4bb7-828b-b7aee3de489c" providerId="ADAL" clId="{2B7489F4-EC35-4C72-BD38-7F67414C3088}" dt="2020-12-04T18:36:33.109" v="149" actId="1076"/>
          <ac:picMkLst>
            <pc:docMk/>
            <pc:sldMk cId="3171627388" sldId="257"/>
            <ac:picMk id="7" creationId="{8AFA702A-E43C-41A6-AB67-69496BE6791C}"/>
          </ac:picMkLst>
        </pc:picChg>
        <pc:picChg chg="add mod">
          <ac:chgData name="Sheamus Clifford" userId="6289db22-700b-4bb7-828b-b7aee3de489c" providerId="ADAL" clId="{2B7489F4-EC35-4C72-BD38-7F67414C3088}" dt="2020-12-04T18:36:33.109" v="149" actId="1076"/>
          <ac:picMkLst>
            <pc:docMk/>
            <pc:sldMk cId="3171627388" sldId="257"/>
            <ac:picMk id="8" creationId="{A3FE2920-97D0-437F-988B-F4F787ECDF83}"/>
          </ac:picMkLst>
        </pc:picChg>
        <pc:picChg chg="add mod">
          <ac:chgData name="Sheamus Clifford" userId="6289db22-700b-4bb7-828b-b7aee3de489c" providerId="ADAL" clId="{2B7489F4-EC35-4C72-BD38-7F67414C3088}" dt="2020-12-04T18:36:33.109" v="149" actId="1076"/>
          <ac:picMkLst>
            <pc:docMk/>
            <pc:sldMk cId="3171627388" sldId="257"/>
            <ac:picMk id="9" creationId="{45BCD6E3-E289-4349-BE16-7ECEB544A3C3}"/>
          </ac:picMkLst>
        </pc:picChg>
        <pc:picChg chg="add mod">
          <ac:chgData name="Sheamus Clifford" userId="6289db22-700b-4bb7-828b-b7aee3de489c" providerId="ADAL" clId="{2B7489F4-EC35-4C72-BD38-7F67414C3088}" dt="2020-12-04T18:36:33.109" v="149" actId="1076"/>
          <ac:picMkLst>
            <pc:docMk/>
            <pc:sldMk cId="3171627388" sldId="257"/>
            <ac:picMk id="16" creationId="{9453BB31-AF63-41B9-9ABF-B0285CE3DA07}"/>
          </ac:picMkLst>
        </pc:picChg>
        <pc:picChg chg="add mod">
          <ac:chgData name="Sheamus Clifford" userId="6289db22-700b-4bb7-828b-b7aee3de489c" providerId="ADAL" clId="{2B7489F4-EC35-4C72-BD38-7F67414C3088}" dt="2020-12-04T18:36:33.109" v="149" actId="1076"/>
          <ac:picMkLst>
            <pc:docMk/>
            <pc:sldMk cId="3171627388" sldId="257"/>
            <ac:picMk id="18" creationId="{D00DF66F-F9C4-4493-9876-CF2782AFF185}"/>
          </ac:picMkLst>
        </pc:picChg>
        <pc:picChg chg="add mod">
          <ac:chgData name="Sheamus Clifford" userId="6289db22-700b-4bb7-828b-b7aee3de489c" providerId="ADAL" clId="{2B7489F4-EC35-4C72-BD38-7F67414C3088}" dt="2020-12-04T18:36:33.109" v="149" actId="1076"/>
          <ac:picMkLst>
            <pc:docMk/>
            <pc:sldMk cId="3171627388" sldId="257"/>
            <ac:picMk id="20" creationId="{ABB0F873-B474-4F72-BCC6-F0CA0AEBEF96}"/>
          </ac:picMkLst>
        </pc:picChg>
        <pc:picChg chg="add mod">
          <ac:chgData name="Sheamus Clifford" userId="6289db22-700b-4bb7-828b-b7aee3de489c" providerId="ADAL" clId="{2B7489F4-EC35-4C72-BD38-7F67414C3088}" dt="2020-12-04T18:36:33.109" v="149" actId="1076"/>
          <ac:picMkLst>
            <pc:docMk/>
            <pc:sldMk cId="3171627388" sldId="257"/>
            <ac:picMk id="21" creationId="{42DD6B89-70A7-4DD1-BD47-DFF667990860}"/>
          </ac:picMkLst>
        </pc:picChg>
        <pc:picChg chg="add mod">
          <ac:chgData name="Sheamus Clifford" userId="6289db22-700b-4bb7-828b-b7aee3de489c" providerId="ADAL" clId="{2B7489F4-EC35-4C72-BD38-7F67414C3088}" dt="2020-12-04T18:36:33.109" v="149" actId="1076"/>
          <ac:picMkLst>
            <pc:docMk/>
            <pc:sldMk cId="3171627388" sldId="257"/>
            <ac:picMk id="22" creationId="{2682E9AD-33BE-4671-9F00-F6D3436574FE}"/>
          </ac:picMkLst>
        </pc:picChg>
        <pc:picChg chg="add del mod">
          <ac:chgData name="Sheamus Clifford" userId="6289db22-700b-4bb7-828b-b7aee3de489c" providerId="ADAL" clId="{2B7489F4-EC35-4C72-BD38-7F67414C3088}" dt="2020-12-04T16:50:43.217" v="42"/>
          <ac:picMkLst>
            <pc:docMk/>
            <pc:sldMk cId="3171627388" sldId="257"/>
            <ac:picMk id="77" creationId="{72C59743-771C-404A-AB98-247181A8CFCB}"/>
          </ac:picMkLst>
        </pc:picChg>
        <pc:picChg chg="add del mod">
          <ac:chgData name="Sheamus Clifford" userId="6289db22-700b-4bb7-828b-b7aee3de489c" providerId="ADAL" clId="{2B7489F4-EC35-4C72-BD38-7F67414C3088}" dt="2020-12-04T16:50:43.217" v="42"/>
          <ac:picMkLst>
            <pc:docMk/>
            <pc:sldMk cId="3171627388" sldId="257"/>
            <ac:picMk id="78" creationId="{3A531C85-BF5F-4120-A544-AD94725FCF8B}"/>
          </ac:picMkLst>
        </pc:picChg>
        <pc:picChg chg="add del mod">
          <ac:chgData name="Sheamus Clifford" userId="6289db22-700b-4bb7-828b-b7aee3de489c" providerId="ADAL" clId="{2B7489F4-EC35-4C72-BD38-7F67414C3088}" dt="2020-12-04T16:50:43.217" v="42"/>
          <ac:picMkLst>
            <pc:docMk/>
            <pc:sldMk cId="3171627388" sldId="257"/>
            <ac:picMk id="79" creationId="{CC684805-841D-4E70-82B6-901FA2766EFD}"/>
          </ac:picMkLst>
        </pc:picChg>
        <pc:picChg chg="add del mod">
          <ac:chgData name="Sheamus Clifford" userId="6289db22-700b-4bb7-828b-b7aee3de489c" providerId="ADAL" clId="{2B7489F4-EC35-4C72-BD38-7F67414C3088}" dt="2020-12-04T16:50:43.217" v="42"/>
          <ac:picMkLst>
            <pc:docMk/>
            <pc:sldMk cId="3171627388" sldId="257"/>
            <ac:picMk id="80" creationId="{5E55A1B7-3F73-4AE5-B907-2CA7AA632FA3}"/>
          </ac:picMkLst>
        </pc:picChg>
        <pc:picChg chg="add del mod">
          <ac:chgData name="Sheamus Clifford" userId="6289db22-700b-4bb7-828b-b7aee3de489c" providerId="ADAL" clId="{2B7489F4-EC35-4C72-BD38-7F67414C3088}" dt="2020-12-04T16:50:43.217" v="42"/>
          <ac:picMkLst>
            <pc:docMk/>
            <pc:sldMk cId="3171627388" sldId="257"/>
            <ac:picMk id="81" creationId="{CB6F1FC1-A4A7-4030-A884-C53F69613935}"/>
          </ac:picMkLst>
        </pc:picChg>
        <pc:picChg chg="add del mod">
          <ac:chgData name="Sheamus Clifford" userId="6289db22-700b-4bb7-828b-b7aee3de489c" providerId="ADAL" clId="{2B7489F4-EC35-4C72-BD38-7F67414C3088}" dt="2020-12-04T16:50:43.217" v="42"/>
          <ac:picMkLst>
            <pc:docMk/>
            <pc:sldMk cId="3171627388" sldId="257"/>
            <ac:picMk id="82" creationId="{15ACCA45-A424-4B1E-82E7-FBA96E86DBBE}"/>
          </ac:picMkLst>
        </pc:picChg>
        <pc:picChg chg="add del mod">
          <ac:chgData name="Sheamus Clifford" userId="6289db22-700b-4bb7-828b-b7aee3de489c" providerId="ADAL" clId="{2B7489F4-EC35-4C72-BD38-7F67414C3088}" dt="2020-12-04T16:50:43.217" v="42"/>
          <ac:picMkLst>
            <pc:docMk/>
            <pc:sldMk cId="3171627388" sldId="257"/>
            <ac:picMk id="83" creationId="{F404204C-9C0A-468A-B27B-4CCC1B4089AA}"/>
          </ac:picMkLst>
        </pc:picChg>
        <pc:picChg chg="add del mod">
          <ac:chgData name="Sheamus Clifford" userId="6289db22-700b-4bb7-828b-b7aee3de489c" providerId="ADAL" clId="{2B7489F4-EC35-4C72-BD38-7F67414C3088}" dt="2020-12-04T16:50:43.217" v="42"/>
          <ac:picMkLst>
            <pc:docMk/>
            <pc:sldMk cId="3171627388" sldId="257"/>
            <ac:picMk id="84" creationId="{8C844949-BE71-4B2A-A9ED-CB5611B183BA}"/>
          </ac:picMkLst>
        </pc:picChg>
        <pc:picChg chg="add del mod">
          <ac:chgData name="Sheamus Clifford" userId="6289db22-700b-4bb7-828b-b7aee3de489c" providerId="ADAL" clId="{2B7489F4-EC35-4C72-BD38-7F67414C3088}" dt="2020-12-04T16:50:43.217" v="42"/>
          <ac:picMkLst>
            <pc:docMk/>
            <pc:sldMk cId="3171627388" sldId="257"/>
            <ac:picMk id="91" creationId="{51C35778-F4D8-4521-BE81-7522E41EBC78}"/>
          </ac:picMkLst>
        </pc:picChg>
        <pc:picChg chg="add del mod">
          <ac:chgData name="Sheamus Clifford" userId="6289db22-700b-4bb7-828b-b7aee3de489c" providerId="ADAL" clId="{2B7489F4-EC35-4C72-BD38-7F67414C3088}" dt="2020-12-04T16:50:43.217" v="42"/>
          <ac:picMkLst>
            <pc:docMk/>
            <pc:sldMk cId="3171627388" sldId="257"/>
            <ac:picMk id="93" creationId="{764AC81D-5F89-40E4-A4BD-DA722ED5EC3E}"/>
          </ac:picMkLst>
        </pc:picChg>
        <pc:picChg chg="add del mod">
          <ac:chgData name="Sheamus Clifford" userId="6289db22-700b-4bb7-828b-b7aee3de489c" providerId="ADAL" clId="{2B7489F4-EC35-4C72-BD38-7F67414C3088}" dt="2020-12-04T16:50:43.217" v="42"/>
          <ac:picMkLst>
            <pc:docMk/>
            <pc:sldMk cId="3171627388" sldId="257"/>
            <ac:picMk id="95" creationId="{87FC682B-1FF5-4270-9B41-6BFE6A5706E8}"/>
          </ac:picMkLst>
        </pc:picChg>
        <pc:picChg chg="add del mod">
          <ac:chgData name="Sheamus Clifford" userId="6289db22-700b-4bb7-828b-b7aee3de489c" providerId="ADAL" clId="{2B7489F4-EC35-4C72-BD38-7F67414C3088}" dt="2020-12-04T16:50:43.217" v="42"/>
          <ac:picMkLst>
            <pc:docMk/>
            <pc:sldMk cId="3171627388" sldId="257"/>
            <ac:picMk id="96" creationId="{4A882D22-1D67-41A8-B1E4-2E8E76203C82}"/>
          </ac:picMkLst>
        </pc:picChg>
        <pc:picChg chg="add del mod">
          <ac:chgData name="Sheamus Clifford" userId="6289db22-700b-4bb7-828b-b7aee3de489c" providerId="ADAL" clId="{2B7489F4-EC35-4C72-BD38-7F67414C3088}" dt="2020-12-04T16:50:43.217" v="42"/>
          <ac:picMkLst>
            <pc:docMk/>
            <pc:sldMk cId="3171627388" sldId="257"/>
            <ac:picMk id="97" creationId="{F36B9BD7-A1FC-40F1-9AC7-9198F01538F2}"/>
          </ac:picMkLst>
        </pc:picChg>
        <pc:picChg chg="add mod modCrop">
          <ac:chgData name="Sheamus Clifford" userId="6289db22-700b-4bb7-828b-b7aee3de489c" providerId="ADAL" clId="{2B7489F4-EC35-4C72-BD38-7F67414C3088}" dt="2020-12-04T18:36:33.109" v="149" actId="1076"/>
          <ac:picMkLst>
            <pc:docMk/>
            <pc:sldMk cId="3171627388" sldId="257"/>
            <ac:picMk id="118" creationId="{D87B4276-B2C2-4F66-BB6B-9C43BBA8323C}"/>
          </ac:picMkLst>
        </pc:picChg>
        <pc:cxnChg chg="add mod">
          <ac:chgData name="Sheamus Clifford" userId="6289db22-700b-4bb7-828b-b7aee3de489c" providerId="ADAL" clId="{2B7489F4-EC35-4C72-BD38-7F67414C3088}" dt="2020-12-04T18:36:33.109" v="149" actId="1076"/>
          <ac:cxnSpMkLst>
            <pc:docMk/>
            <pc:sldMk cId="3171627388" sldId="257"/>
            <ac:cxnSpMk id="10" creationId="{38CFDBAA-E03C-4956-96DD-F364FAADE073}"/>
          </ac:cxnSpMkLst>
        </pc:cxnChg>
        <pc:cxnChg chg="add mod">
          <ac:chgData name="Sheamus Clifford" userId="6289db22-700b-4bb7-828b-b7aee3de489c" providerId="ADAL" clId="{2B7489F4-EC35-4C72-BD38-7F67414C3088}" dt="2020-12-04T18:36:33.109" v="149" actId="1076"/>
          <ac:cxnSpMkLst>
            <pc:docMk/>
            <pc:sldMk cId="3171627388" sldId="257"/>
            <ac:cxnSpMk id="11" creationId="{8D085D39-E251-4CEF-AE87-7D8472AFB999}"/>
          </ac:cxnSpMkLst>
        </pc:cxnChg>
        <pc:cxnChg chg="add mod">
          <ac:chgData name="Sheamus Clifford" userId="6289db22-700b-4bb7-828b-b7aee3de489c" providerId="ADAL" clId="{2B7489F4-EC35-4C72-BD38-7F67414C3088}" dt="2020-12-04T18:36:33.109" v="149" actId="1076"/>
          <ac:cxnSpMkLst>
            <pc:docMk/>
            <pc:sldMk cId="3171627388" sldId="257"/>
            <ac:cxnSpMk id="12" creationId="{C7689683-D663-4732-933F-7BEE2A836F6F}"/>
          </ac:cxnSpMkLst>
        </pc:cxnChg>
        <pc:cxnChg chg="add mod">
          <ac:chgData name="Sheamus Clifford" userId="6289db22-700b-4bb7-828b-b7aee3de489c" providerId="ADAL" clId="{2B7489F4-EC35-4C72-BD38-7F67414C3088}" dt="2020-12-04T18:36:33.109" v="149" actId="1076"/>
          <ac:cxnSpMkLst>
            <pc:docMk/>
            <pc:sldMk cId="3171627388" sldId="257"/>
            <ac:cxnSpMk id="13" creationId="{086AD0C9-AA90-4772-9525-7446281FB456}"/>
          </ac:cxnSpMkLst>
        </pc:cxnChg>
        <pc:cxnChg chg="add mod">
          <ac:chgData name="Sheamus Clifford" userId="6289db22-700b-4bb7-828b-b7aee3de489c" providerId="ADAL" clId="{2B7489F4-EC35-4C72-BD38-7F67414C3088}" dt="2020-12-04T18:36:33.109" v="149" actId="1076"/>
          <ac:cxnSpMkLst>
            <pc:docMk/>
            <pc:sldMk cId="3171627388" sldId="257"/>
            <ac:cxnSpMk id="14" creationId="{0652B73A-7D96-433F-9854-EA5BA92269A4}"/>
          </ac:cxnSpMkLst>
        </pc:cxnChg>
        <pc:cxnChg chg="add mod">
          <ac:chgData name="Sheamus Clifford" userId="6289db22-700b-4bb7-828b-b7aee3de489c" providerId="ADAL" clId="{2B7489F4-EC35-4C72-BD38-7F67414C3088}" dt="2020-12-04T18:36:33.109" v="149" actId="1076"/>
          <ac:cxnSpMkLst>
            <pc:docMk/>
            <pc:sldMk cId="3171627388" sldId="257"/>
            <ac:cxnSpMk id="15" creationId="{3BADD374-33FD-43F3-9E93-D921EF8CFF83}"/>
          </ac:cxnSpMkLst>
        </pc:cxnChg>
        <pc:cxnChg chg="add mod">
          <ac:chgData name="Sheamus Clifford" userId="6289db22-700b-4bb7-828b-b7aee3de489c" providerId="ADAL" clId="{2B7489F4-EC35-4C72-BD38-7F67414C3088}" dt="2020-12-04T18:36:33.109" v="149" actId="1076"/>
          <ac:cxnSpMkLst>
            <pc:docMk/>
            <pc:sldMk cId="3171627388" sldId="257"/>
            <ac:cxnSpMk id="17" creationId="{AE882F1E-781A-4E51-BF3A-CEE7BF3F04AD}"/>
          </ac:cxnSpMkLst>
        </pc:cxnChg>
        <pc:cxnChg chg="add mod">
          <ac:chgData name="Sheamus Clifford" userId="6289db22-700b-4bb7-828b-b7aee3de489c" providerId="ADAL" clId="{2B7489F4-EC35-4C72-BD38-7F67414C3088}" dt="2020-12-04T18:36:33.109" v="149" actId="1076"/>
          <ac:cxnSpMkLst>
            <pc:docMk/>
            <pc:sldMk cId="3171627388" sldId="257"/>
            <ac:cxnSpMk id="19" creationId="{66385C5D-7E8C-4A6F-B656-D8490E28AD59}"/>
          </ac:cxnSpMkLst>
        </pc:cxnChg>
        <pc:cxnChg chg="add mod">
          <ac:chgData name="Sheamus Clifford" userId="6289db22-700b-4bb7-828b-b7aee3de489c" providerId="ADAL" clId="{2B7489F4-EC35-4C72-BD38-7F67414C3088}" dt="2020-12-04T18:36:33.109" v="149" actId="1076"/>
          <ac:cxnSpMkLst>
            <pc:docMk/>
            <pc:sldMk cId="3171627388" sldId="257"/>
            <ac:cxnSpMk id="23" creationId="{0BCE6FFC-9655-4DA9-A560-CCBDDFA96752}"/>
          </ac:cxnSpMkLst>
        </pc:cxnChg>
        <pc:cxnChg chg="add mod">
          <ac:chgData name="Sheamus Clifford" userId="6289db22-700b-4bb7-828b-b7aee3de489c" providerId="ADAL" clId="{2B7489F4-EC35-4C72-BD38-7F67414C3088}" dt="2020-12-04T18:36:33.109" v="149" actId="1076"/>
          <ac:cxnSpMkLst>
            <pc:docMk/>
            <pc:sldMk cId="3171627388" sldId="257"/>
            <ac:cxnSpMk id="24" creationId="{8A1CDBB1-7093-43A9-AFF5-C15BDE5B7C87}"/>
          </ac:cxnSpMkLst>
        </pc:cxnChg>
        <pc:cxnChg chg="add mod">
          <ac:chgData name="Sheamus Clifford" userId="6289db22-700b-4bb7-828b-b7aee3de489c" providerId="ADAL" clId="{2B7489F4-EC35-4C72-BD38-7F67414C3088}" dt="2020-12-04T18:36:33.109" v="149" actId="1076"/>
          <ac:cxnSpMkLst>
            <pc:docMk/>
            <pc:sldMk cId="3171627388" sldId="257"/>
            <ac:cxnSpMk id="25" creationId="{C3FCC290-4806-4CEC-85FB-97F27A101D7B}"/>
          </ac:cxnSpMkLst>
        </pc:cxnChg>
        <pc:cxnChg chg="add mod">
          <ac:chgData name="Sheamus Clifford" userId="6289db22-700b-4bb7-828b-b7aee3de489c" providerId="ADAL" clId="{2B7489F4-EC35-4C72-BD38-7F67414C3088}" dt="2020-12-04T18:36:33.109" v="149" actId="1076"/>
          <ac:cxnSpMkLst>
            <pc:docMk/>
            <pc:sldMk cId="3171627388" sldId="257"/>
            <ac:cxnSpMk id="26" creationId="{E929F4D1-B26C-4C3C-86C9-BEB2CED80001}"/>
          </ac:cxnSpMkLst>
        </pc:cxnChg>
        <pc:cxnChg chg="add del mod">
          <ac:chgData name="Sheamus Clifford" userId="6289db22-700b-4bb7-828b-b7aee3de489c" providerId="ADAL" clId="{2B7489F4-EC35-4C72-BD38-7F67414C3088}" dt="2020-12-04T16:50:43.217" v="42"/>
          <ac:cxnSpMkLst>
            <pc:docMk/>
            <pc:sldMk cId="3171627388" sldId="257"/>
            <ac:cxnSpMk id="85" creationId="{5CC8DCC5-49F0-4FF8-B84E-3D9D7D423587}"/>
          </ac:cxnSpMkLst>
        </pc:cxnChg>
        <pc:cxnChg chg="add del mod">
          <ac:chgData name="Sheamus Clifford" userId="6289db22-700b-4bb7-828b-b7aee3de489c" providerId="ADAL" clId="{2B7489F4-EC35-4C72-BD38-7F67414C3088}" dt="2020-12-04T16:50:43.217" v="42"/>
          <ac:cxnSpMkLst>
            <pc:docMk/>
            <pc:sldMk cId="3171627388" sldId="257"/>
            <ac:cxnSpMk id="86" creationId="{C8DACCA7-82B3-4D31-8FF6-3B261346248E}"/>
          </ac:cxnSpMkLst>
        </pc:cxnChg>
        <pc:cxnChg chg="add del mod">
          <ac:chgData name="Sheamus Clifford" userId="6289db22-700b-4bb7-828b-b7aee3de489c" providerId="ADAL" clId="{2B7489F4-EC35-4C72-BD38-7F67414C3088}" dt="2020-12-04T16:50:43.217" v="42"/>
          <ac:cxnSpMkLst>
            <pc:docMk/>
            <pc:sldMk cId="3171627388" sldId="257"/>
            <ac:cxnSpMk id="87" creationId="{A7706AE8-BD80-4FCC-8705-1EB6D736CD65}"/>
          </ac:cxnSpMkLst>
        </pc:cxnChg>
        <pc:cxnChg chg="add del mod">
          <ac:chgData name="Sheamus Clifford" userId="6289db22-700b-4bb7-828b-b7aee3de489c" providerId="ADAL" clId="{2B7489F4-EC35-4C72-BD38-7F67414C3088}" dt="2020-12-04T16:50:43.217" v="42"/>
          <ac:cxnSpMkLst>
            <pc:docMk/>
            <pc:sldMk cId="3171627388" sldId="257"/>
            <ac:cxnSpMk id="88" creationId="{15166C38-C17C-4E35-91FD-C8F454C4404C}"/>
          </ac:cxnSpMkLst>
        </pc:cxnChg>
        <pc:cxnChg chg="add del mod">
          <ac:chgData name="Sheamus Clifford" userId="6289db22-700b-4bb7-828b-b7aee3de489c" providerId="ADAL" clId="{2B7489F4-EC35-4C72-BD38-7F67414C3088}" dt="2020-12-04T16:50:43.217" v="42"/>
          <ac:cxnSpMkLst>
            <pc:docMk/>
            <pc:sldMk cId="3171627388" sldId="257"/>
            <ac:cxnSpMk id="89" creationId="{4F0D904C-BADB-4618-A03F-4441E2020C7D}"/>
          </ac:cxnSpMkLst>
        </pc:cxnChg>
        <pc:cxnChg chg="add del mod">
          <ac:chgData name="Sheamus Clifford" userId="6289db22-700b-4bb7-828b-b7aee3de489c" providerId="ADAL" clId="{2B7489F4-EC35-4C72-BD38-7F67414C3088}" dt="2020-12-04T16:50:43.217" v="42"/>
          <ac:cxnSpMkLst>
            <pc:docMk/>
            <pc:sldMk cId="3171627388" sldId="257"/>
            <ac:cxnSpMk id="90" creationId="{0E3A5F6B-7852-49D3-808A-20570AC212AB}"/>
          </ac:cxnSpMkLst>
        </pc:cxnChg>
        <pc:cxnChg chg="add del mod">
          <ac:chgData name="Sheamus Clifford" userId="6289db22-700b-4bb7-828b-b7aee3de489c" providerId="ADAL" clId="{2B7489F4-EC35-4C72-BD38-7F67414C3088}" dt="2020-12-04T16:50:43.217" v="42"/>
          <ac:cxnSpMkLst>
            <pc:docMk/>
            <pc:sldMk cId="3171627388" sldId="257"/>
            <ac:cxnSpMk id="92" creationId="{DFB976B6-EA7A-4D41-AB3E-3194520398F5}"/>
          </ac:cxnSpMkLst>
        </pc:cxnChg>
        <pc:cxnChg chg="add del mod">
          <ac:chgData name="Sheamus Clifford" userId="6289db22-700b-4bb7-828b-b7aee3de489c" providerId="ADAL" clId="{2B7489F4-EC35-4C72-BD38-7F67414C3088}" dt="2020-12-04T16:50:43.217" v="42"/>
          <ac:cxnSpMkLst>
            <pc:docMk/>
            <pc:sldMk cId="3171627388" sldId="257"/>
            <ac:cxnSpMk id="94" creationId="{E583B5ED-6CA5-4942-9D7A-5BBBD61A002E}"/>
          </ac:cxnSpMkLst>
        </pc:cxnChg>
        <pc:cxnChg chg="add del mod">
          <ac:chgData name="Sheamus Clifford" userId="6289db22-700b-4bb7-828b-b7aee3de489c" providerId="ADAL" clId="{2B7489F4-EC35-4C72-BD38-7F67414C3088}" dt="2020-12-04T16:50:43.217" v="42"/>
          <ac:cxnSpMkLst>
            <pc:docMk/>
            <pc:sldMk cId="3171627388" sldId="257"/>
            <ac:cxnSpMk id="98" creationId="{DCB22081-7B4F-4917-9720-4F72FAA75CF1}"/>
          </ac:cxnSpMkLst>
        </pc:cxnChg>
        <pc:cxnChg chg="add del mod">
          <ac:chgData name="Sheamus Clifford" userId="6289db22-700b-4bb7-828b-b7aee3de489c" providerId="ADAL" clId="{2B7489F4-EC35-4C72-BD38-7F67414C3088}" dt="2020-12-04T16:50:43.217" v="42"/>
          <ac:cxnSpMkLst>
            <pc:docMk/>
            <pc:sldMk cId="3171627388" sldId="257"/>
            <ac:cxnSpMk id="99" creationId="{40CAA861-3480-4C29-8161-C430A62C50A7}"/>
          </ac:cxnSpMkLst>
        </pc:cxnChg>
        <pc:cxnChg chg="add del mod">
          <ac:chgData name="Sheamus Clifford" userId="6289db22-700b-4bb7-828b-b7aee3de489c" providerId="ADAL" clId="{2B7489F4-EC35-4C72-BD38-7F67414C3088}" dt="2020-12-04T16:50:43.217" v="42"/>
          <ac:cxnSpMkLst>
            <pc:docMk/>
            <pc:sldMk cId="3171627388" sldId="257"/>
            <ac:cxnSpMk id="100" creationId="{BC8E4EFC-5DD0-4921-8AC7-2802F6C019E9}"/>
          </ac:cxnSpMkLst>
        </pc:cxnChg>
        <pc:cxnChg chg="add del mod">
          <ac:chgData name="Sheamus Clifford" userId="6289db22-700b-4bb7-828b-b7aee3de489c" providerId="ADAL" clId="{2B7489F4-EC35-4C72-BD38-7F67414C3088}" dt="2020-12-04T16:50:43.217" v="42"/>
          <ac:cxnSpMkLst>
            <pc:docMk/>
            <pc:sldMk cId="3171627388" sldId="257"/>
            <ac:cxnSpMk id="101" creationId="{66D12505-FDD4-4446-B2C4-E47B3C68C3B9}"/>
          </ac:cxnSpMkLst>
        </pc:cxnChg>
        <pc:cxnChg chg="add mod">
          <ac:chgData name="Sheamus Clifford" userId="6289db22-700b-4bb7-828b-b7aee3de489c" providerId="ADAL" clId="{2B7489F4-EC35-4C72-BD38-7F67414C3088}" dt="2020-12-04T18:36:33.109" v="149" actId="1076"/>
          <ac:cxnSpMkLst>
            <pc:docMk/>
            <pc:sldMk cId="3171627388" sldId="257"/>
            <ac:cxnSpMk id="119" creationId="{B44F2EDF-040F-426E-813A-1162548EE8F4}"/>
          </ac:cxnSpMkLst>
        </pc:cxnChg>
      </pc:sldChg>
      <pc:sldChg chg="new">
        <pc:chgData name="Sheamus Clifford" userId="6289db22-700b-4bb7-828b-b7aee3de489c" providerId="ADAL" clId="{2B7489F4-EC35-4C72-BD38-7F67414C3088}" dt="2020-12-04T18:41:32.983" v="233" actId="680"/>
        <pc:sldMkLst>
          <pc:docMk/>
          <pc:sldMk cId="815180451" sldId="258"/>
        </pc:sldMkLst>
      </pc:sldChg>
    </pc:docChg>
  </pc:docChgLst>
  <pc:docChgLst>
    <pc:chgData name="Sheamus Clifford" userId="6289db22-700b-4bb7-828b-b7aee3de489c" providerId="ADAL" clId="{174DD396-4FC5-494D-B5F1-61C6B2F65D98}"/>
    <pc:docChg chg="undo custSel mod addSld modSld">
      <pc:chgData name="Sheamus Clifford" userId="6289db22-700b-4bb7-828b-b7aee3de489c" providerId="ADAL" clId="{174DD396-4FC5-494D-B5F1-61C6B2F65D98}" dt="2021-01-04T00:11:03.140" v="1921" actId="14100"/>
      <pc:docMkLst>
        <pc:docMk/>
      </pc:docMkLst>
      <pc:sldChg chg="addSp modSp mod">
        <pc:chgData name="Sheamus Clifford" userId="6289db22-700b-4bb7-828b-b7aee3de489c" providerId="ADAL" clId="{174DD396-4FC5-494D-B5F1-61C6B2F65D98}" dt="2021-01-03T23:42:35.711" v="47" actId="20577"/>
        <pc:sldMkLst>
          <pc:docMk/>
          <pc:sldMk cId="6080015" sldId="256"/>
        </pc:sldMkLst>
        <pc:spChg chg="add mod">
          <ac:chgData name="Sheamus Clifford" userId="6289db22-700b-4bb7-828b-b7aee3de489c" providerId="ADAL" clId="{174DD396-4FC5-494D-B5F1-61C6B2F65D98}" dt="2021-01-03T23:41:18.038" v="13" actId="1076"/>
          <ac:spMkLst>
            <pc:docMk/>
            <pc:sldMk cId="6080015" sldId="256"/>
            <ac:spMk id="3" creationId="{B14197F2-E74F-4C0E-A3AF-45465A33C958}"/>
          </ac:spMkLst>
        </pc:spChg>
        <pc:spChg chg="add mod">
          <ac:chgData name="Sheamus Clifford" userId="6289db22-700b-4bb7-828b-b7aee3de489c" providerId="ADAL" clId="{174DD396-4FC5-494D-B5F1-61C6B2F65D98}" dt="2021-01-03T23:41:35.110" v="15" actId="1076"/>
          <ac:spMkLst>
            <pc:docMk/>
            <pc:sldMk cId="6080015" sldId="256"/>
            <ac:spMk id="39" creationId="{9AA30EB3-AB26-423D-BFA8-5E91A1F18074}"/>
          </ac:spMkLst>
        </pc:spChg>
        <pc:spChg chg="add mod">
          <ac:chgData name="Sheamus Clifford" userId="6289db22-700b-4bb7-828b-b7aee3de489c" providerId="ADAL" clId="{174DD396-4FC5-494D-B5F1-61C6B2F65D98}" dt="2021-01-03T23:42:18.957" v="38" actId="1076"/>
          <ac:spMkLst>
            <pc:docMk/>
            <pc:sldMk cId="6080015" sldId="256"/>
            <ac:spMk id="41" creationId="{2F7417B8-FEBE-4A32-8EF6-CCC2CC438B16}"/>
          </ac:spMkLst>
        </pc:spChg>
        <pc:spChg chg="add mod">
          <ac:chgData name="Sheamus Clifford" userId="6289db22-700b-4bb7-828b-b7aee3de489c" providerId="ADAL" clId="{174DD396-4FC5-494D-B5F1-61C6B2F65D98}" dt="2021-01-03T23:42:35.711" v="47" actId="20577"/>
          <ac:spMkLst>
            <pc:docMk/>
            <pc:sldMk cId="6080015" sldId="256"/>
            <ac:spMk id="42" creationId="{11782927-49BB-41A8-8277-319E76C972F5}"/>
          </ac:spMkLst>
        </pc:spChg>
      </pc:sldChg>
      <pc:sldChg chg="addSp delSp modSp mod setBg modClrScheme delDesignElem chgLayout">
        <pc:chgData name="Sheamus Clifford" userId="6289db22-700b-4bb7-828b-b7aee3de489c" providerId="ADAL" clId="{174DD396-4FC5-494D-B5F1-61C6B2F65D98}" dt="2021-01-04T00:11:03.140" v="1921" actId="14100"/>
        <pc:sldMkLst>
          <pc:docMk/>
          <pc:sldMk cId="815180451" sldId="258"/>
        </pc:sldMkLst>
        <pc:spChg chg="add del mod ord">
          <ac:chgData name="Sheamus Clifford" userId="6289db22-700b-4bb7-828b-b7aee3de489c" providerId="ADAL" clId="{174DD396-4FC5-494D-B5F1-61C6B2F65D98}" dt="2021-01-03T23:45:04.958" v="62" actId="478"/>
          <ac:spMkLst>
            <pc:docMk/>
            <pc:sldMk cId="815180451" sldId="258"/>
            <ac:spMk id="4" creationId="{ACE66122-6D36-4717-8227-717FF2FF5E39}"/>
          </ac:spMkLst>
        </pc:spChg>
        <pc:spChg chg="add mod">
          <ac:chgData name="Sheamus Clifford" userId="6289db22-700b-4bb7-828b-b7aee3de489c" providerId="ADAL" clId="{174DD396-4FC5-494D-B5F1-61C6B2F65D98}" dt="2021-01-03T23:47:01.325" v="142" actId="20577"/>
          <ac:spMkLst>
            <pc:docMk/>
            <pc:sldMk cId="815180451" sldId="258"/>
            <ac:spMk id="5" creationId="{83D44ECC-0ACB-45BE-A674-A70550987B71}"/>
          </ac:spMkLst>
        </pc:spChg>
        <pc:spChg chg="add del">
          <ac:chgData name="Sheamus Clifford" userId="6289db22-700b-4bb7-828b-b7aee3de489c" providerId="ADAL" clId="{174DD396-4FC5-494D-B5F1-61C6B2F65D98}" dt="2021-01-03T23:43:41.569" v="48" actId="700"/>
          <ac:spMkLst>
            <pc:docMk/>
            <pc:sldMk cId="815180451" sldId="258"/>
            <ac:spMk id="8" creationId="{41497DE5-0939-4D1D-9350-0C5E1B209C68}"/>
          </ac:spMkLst>
        </pc:spChg>
        <pc:spChg chg="add del">
          <ac:chgData name="Sheamus Clifford" userId="6289db22-700b-4bb7-828b-b7aee3de489c" providerId="ADAL" clId="{174DD396-4FC5-494D-B5F1-61C6B2F65D98}" dt="2021-01-03T23:45:14.967" v="63" actId="700"/>
          <ac:spMkLst>
            <pc:docMk/>
            <pc:sldMk cId="815180451" sldId="258"/>
            <ac:spMk id="9" creationId="{4E4490D0-3672-446A-AC12-B4830333BDDD}"/>
          </ac:spMkLst>
        </pc:spChg>
        <pc:spChg chg="add del">
          <ac:chgData name="Sheamus Clifford" userId="6289db22-700b-4bb7-828b-b7aee3de489c" providerId="ADAL" clId="{174DD396-4FC5-494D-B5F1-61C6B2F65D98}" dt="2021-01-03T23:43:41.569" v="48" actId="700"/>
          <ac:spMkLst>
            <pc:docMk/>
            <pc:sldMk cId="815180451" sldId="258"/>
            <ac:spMk id="10" creationId="{5CCC70ED-6C63-4537-B7EB-51990D6C0A6F}"/>
          </ac:spMkLst>
        </pc:spChg>
        <pc:spChg chg="add del">
          <ac:chgData name="Sheamus Clifford" userId="6289db22-700b-4bb7-828b-b7aee3de489c" providerId="ADAL" clId="{174DD396-4FC5-494D-B5F1-61C6B2F65D98}" dt="2021-01-03T23:45:14.967" v="63" actId="700"/>
          <ac:spMkLst>
            <pc:docMk/>
            <pc:sldMk cId="815180451" sldId="258"/>
            <ac:spMk id="11" creationId="{39CB82C2-DF65-4EC1-8280-F201D50F570B}"/>
          </ac:spMkLst>
        </pc:spChg>
        <pc:spChg chg="add del">
          <ac:chgData name="Sheamus Clifford" userId="6289db22-700b-4bb7-828b-b7aee3de489c" providerId="ADAL" clId="{174DD396-4FC5-494D-B5F1-61C6B2F65D98}" dt="2021-01-03T23:43:41.569" v="48" actId="700"/>
          <ac:spMkLst>
            <pc:docMk/>
            <pc:sldMk cId="815180451" sldId="258"/>
            <ac:spMk id="12" creationId="{B76E24C1-2968-40DC-A36E-F6B85F0F0752}"/>
          </ac:spMkLst>
        </pc:spChg>
        <pc:spChg chg="add del">
          <ac:chgData name="Sheamus Clifford" userId="6289db22-700b-4bb7-828b-b7aee3de489c" providerId="ADAL" clId="{174DD396-4FC5-494D-B5F1-61C6B2F65D98}" dt="2021-01-03T23:45:14.967" v="63" actId="700"/>
          <ac:spMkLst>
            <pc:docMk/>
            <pc:sldMk cId="815180451" sldId="258"/>
            <ac:spMk id="15" creationId="{FA4CD5CB-D209-4D70-8CA4-629731C59219}"/>
          </ac:spMkLst>
        </pc:spChg>
        <pc:spChg chg="add del">
          <ac:chgData name="Sheamus Clifford" userId="6289db22-700b-4bb7-828b-b7aee3de489c" providerId="ADAL" clId="{174DD396-4FC5-494D-B5F1-61C6B2F65D98}" dt="2021-01-03T23:45:14.967" v="63" actId="700"/>
          <ac:spMkLst>
            <pc:docMk/>
            <pc:sldMk cId="815180451" sldId="258"/>
            <ac:spMk id="19" creationId="{B4C27B90-DF2B-4D00-BA07-18ED774CD2F1}"/>
          </ac:spMkLst>
        </pc:spChg>
        <pc:spChg chg="add del">
          <ac:chgData name="Sheamus Clifford" userId="6289db22-700b-4bb7-828b-b7aee3de489c" providerId="ADAL" clId="{174DD396-4FC5-494D-B5F1-61C6B2F65D98}" dt="2021-01-03T23:45:14.967" v="63" actId="700"/>
          <ac:spMkLst>
            <pc:docMk/>
            <pc:sldMk cId="815180451" sldId="258"/>
            <ac:spMk id="21" creationId="{593ACC25-C262-417A-8AA9-0641C772BDB6}"/>
          </ac:spMkLst>
        </pc:spChg>
        <pc:picChg chg="add mod ord">
          <ac:chgData name="Sheamus Clifford" userId="6289db22-700b-4bb7-828b-b7aee3de489c" providerId="ADAL" clId="{174DD396-4FC5-494D-B5F1-61C6B2F65D98}" dt="2021-01-04T00:11:03.140" v="1921" actId="14100"/>
          <ac:picMkLst>
            <pc:docMk/>
            <pc:sldMk cId="815180451" sldId="258"/>
            <ac:picMk id="3" creationId="{EA3FBD85-29C4-4FDF-B677-34DE03FA28A2}"/>
          </ac:picMkLst>
        </pc:picChg>
        <pc:cxnChg chg="add del">
          <ac:chgData name="Sheamus Clifford" userId="6289db22-700b-4bb7-828b-b7aee3de489c" providerId="ADAL" clId="{174DD396-4FC5-494D-B5F1-61C6B2F65D98}" dt="2021-01-03T23:45:14.967" v="63" actId="700"/>
          <ac:cxnSpMkLst>
            <pc:docMk/>
            <pc:sldMk cId="815180451" sldId="258"/>
            <ac:cxnSpMk id="13" creationId="{7E1D4427-852B-4B37-8E76-0E9F1810BA2A}"/>
          </ac:cxnSpMkLst>
        </pc:cxnChg>
        <pc:cxnChg chg="add del">
          <ac:chgData name="Sheamus Clifford" userId="6289db22-700b-4bb7-828b-b7aee3de489c" providerId="ADAL" clId="{174DD396-4FC5-494D-B5F1-61C6B2F65D98}" dt="2021-01-03T23:45:14.967" v="63" actId="700"/>
          <ac:cxnSpMkLst>
            <pc:docMk/>
            <pc:sldMk cId="815180451" sldId="258"/>
            <ac:cxnSpMk id="17" creationId="{5C6A2BAE-B461-4B55-8E1F-0722ABDD1393}"/>
          </ac:cxnSpMkLst>
        </pc:cxnChg>
      </pc:sldChg>
      <pc:sldChg chg="addSp modSp new mod">
        <pc:chgData name="Sheamus Clifford" userId="6289db22-700b-4bb7-828b-b7aee3de489c" providerId="ADAL" clId="{174DD396-4FC5-494D-B5F1-61C6B2F65D98}" dt="2021-01-04T00:08:10.877" v="1919" actId="20577"/>
        <pc:sldMkLst>
          <pc:docMk/>
          <pc:sldMk cId="3310127049" sldId="259"/>
        </pc:sldMkLst>
        <pc:spChg chg="add mod">
          <ac:chgData name="Sheamus Clifford" userId="6289db22-700b-4bb7-828b-b7aee3de489c" providerId="ADAL" clId="{174DD396-4FC5-494D-B5F1-61C6B2F65D98}" dt="2021-01-04T00:08:10.877" v="1919" actId="20577"/>
          <ac:spMkLst>
            <pc:docMk/>
            <pc:sldMk cId="3310127049" sldId="259"/>
            <ac:spMk id="2" creationId="{C79AC06E-BBB8-43EE-A8B9-E86F89D4074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5BED58-34F0-42A1-90F9-9D2583C7D2A0}" type="datetimeFigureOut">
              <a:rPr lang="en-IE" smtClean="0"/>
              <a:t>03/01/2021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DF23A523-8B1A-48C4-A9F4-1F3B3F71E309}" type="slidenum">
              <a:rPr lang="en-IE" smtClean="0"/>
              <a:t>‹#›</a:t>
            </a:fld>
            <a:endParaRPr lang="en-I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722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5BED58-34F0-42A1-90F9-9D2583C7D2A0}" type="datetimeFigureOut">
              <a:rPr lang="en-IE" smtClean="0"/>
              <a:t>03/01/2021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DF23A523-8B1A-48C4-A9F4-1F3B3F71E309}" type="slidenum">
              <a:rPr lang="en-IE" smtClean="0"/>
              <a:t>‹#›</a:t>
            </a:fld>
            <a:endParaRPr lang="en-IE"/>
          </a:p>
        </p:txBody>
      </p:sp>
    </p:spTree>
    <p:extLst>
      <p:ext uri="{BB962C8B-B14F-4D97-AF65-F5344CB8AC3E}">
        <p14:creationId xmlns:p14="http://schemas.microsoft.com/office/powerpoint/2010/main" val="2431821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5BED58-34F0-42A1-90F9-9D2583C7D2A0}" type="datetimeFigureOut">
              <a:rPr lang="en-IE" smtClean="0"/>
              <a:t>03/01/2021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DF23A523-8B1A-48C4-A9F4-1F3B3F71E309}" type="slidenum">
              <a:rPr lang="en-IE" smtClean="0"/>
              <a:t>‹#›</a:t>
            </a:fld>
            <a:endParaRPr lang="en-IE"/>
          </a:p>
        </p:txBody>
      </p:sp>
    </p:spTree>
    <p:extLst>
      <p:ext uri="{BB962C8B-B14F-4D97-AF65-F5344CB8AC3E}">
        <p14:creationId xmlns:p14="http://schemas.microsoft.com/office/powerpoint/2010/main" val="3471524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5BED58-34F0-42A1-90F9-9D2583C7D2A0}" type="datetimeFigureOut">
              <a:rPr lang="en-IE" smtClean="0"/>
              <a:t>03/01/2021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DF23A523-8B1A-48C4-A9F4-1F3B3F71E309}" type="slidenum">
              <a:rPr lang="en-IE" smtClean="0"/>
              <a:t>‹#›</a:t>
            </a:fld>
            <a:endParaRPr lang="en-IE"/>
          </a:p>
        </p:txBody>
      </p:sp>
    </p:spTree>
    <p:extLst>
      <p:ext uri="{BB962C8B-B14F-4D97-AF65-F5344CB8AC3E}">
        <p14:creationId xmlns:p14="http://schemas.microsoft.com/office/powerpoint/2010/main" val="368989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5BED58-34F0-42A1-90F9-9D2583C7D2A0}" type="datetimeFigureOut">
              <a:rPr lang="en-IE" smtClean="0"/>
              <a:t>03/01/2021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DF23A523-8B1A-48C4-A9F4-1F3B3F71E309}" type="slidenum">
              <a:rPr lang="en-IE" smtClean="0"/>
              <a:t>‹#›</a:t>
            </a:fld>
            <a:endParaRPr lang="en-I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0071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5BED58-34F0-42A1-90F9-9D2583C7D2A0}" type="datetimeFigureOut">
              <a:rPr lang="en-IE" smtClean="0"/>
              <a:t>03/01/2021</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DF23A523-8B1A-48C4-A9F4-1F3B3F71E309}" type="slidenum">
              <a:rPr lang="en-IE" smtClean="0"/>
              <a:t>‹#›</a:t>
            </a:fld>
            <a:endParaRPr lang="en-IE"/>
          </a:p>
        </p:txBody>
      </p:sp>
    </p:spTree>
    <p:extLst>
      <p:ext uri="{BB962C8B-B14F-4D97-AF65-F5344CB8AC3E}">
        <p14:creationId xmlns:p14="http://schemas.microsoft.com/office/powerpoint/2010/main" val="3390228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5BED58-34F0-42A1-90F9-9D2583C7D2A0}" type="datetimeFigureOut">
              <a:rPr lang="en-IE" smtClean="0"/>
              <a:t>03/01/2021</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DF23A523-8B1A-48C4-A9F4-1F3B3F71E309}" type="slidenum">
              <a:rPr lang="en-IE" smtClean="0"/>
              <a:t>‹#›</a:t>
            </a:fld>
            <a:endParaRPr lang="en-IE"/>
          </a:p>
        </p:txBody>
      </p:sp>
    </p:spTree>
    <p:extLst>
      <p:ext uri="{BB962C8B-B14F-4D97-AF65-F5344CB8AC3E}">
        <p14:creationId xmlns:p14="http://schemas.microsoft.com/office/powerpoint/2010/main" val="79544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5BED58-34F0-42A1-90F9-9D2583C7D2A0}" type="datetimeFigureOut">
              <a:rPr lang="en-IE" smtClean="0"/>
              <a:t>03/01/2021</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DF23A523-8B1A-48C4-A9F4-1F3B3F71E309}" type="slidenum">
              <a:rPr lang="en-IE" smtClean="0"/>
              <a:t>‹#›</a:t>
            </a:fld>
            <a:endParaRPr lang="en-IE"/>
          </a:p>
        </p:txBody>
      </p:sp>
    </p:spTree>
    <p:extLst>
      <p:ext uri="{BB962C8B-B14F-4D97-AF65-F5344CB8AC3E}">
        <p14:creationId xmlns:p14="http://schemas.microsoft.com/office/powerpoint/2010/main" val="1401866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25BED58-34F0-42A1-90F9-9D2583C7D2A0}" type="datetimeFigureOut">
              <a:rPr lang="en-IE" smtClean="0"/>
              <a:t>03/01/2021</a:t>
            </a:fld>
            <a:endParaRPr lang="en-IE"/>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E"/>
          </a:p>
        </p:txBody>
      </p:sp>
      <p:sp>
        <p:nvSpPr>
          <p:cNvPr id="9" name="Slide Number Placeholder 8"/>
          <p:cNvSpPr>
            <a:spLocks noGrp="1"/>
          </p:cNvSpPr>
          <p:nvPr>
            <p:ph type="sldNum" sz="quarter" idx="12"/>
          </p:nvPr>
        </p:nvSpPr>
        <p:spPr/>
        <p:txBody>
          <a:bodyPr/>
          <a:lstStyle/>
          <a:p>
            <a:fld id="{DF23A523-8B1A-48C4-A9F4-1F3B3F71E309}" type="slidenum">
              <a:rPr lang="en-IE" smtClean="0"/>
              <a:t>‹#›</a:t>
            </a:fld>
            <a:endParaRPr lang="en-IE"/>
          </a:p>
        </p:txBody>
      </p:sp>
    </p:spTree>
    <p:extLst>
      <p:ext uri="{BB962C8B-B14F-4D97-AF65-F5344CB8AC3E}">
        <p14:creationId xmlns:p14="http://schemas.microsoft.com/office/powerpoint/2010/main" val="1801469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25BED58-34F0-42A1-90F9-9D2583C7D2A0}" type="datetimeFigureOut">
              <a:rPr lang="en-IE" smtClean="0"/>
              <a:t>03/01/2021</a:t>
            </a:fld>
            <a:endParaRPr lang="en-IE"/>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E"/>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F23A523-8B1A-48C4-A9F4-1F3B3F71E309}" type="slidenum">
              <a:rPr lang="en-IE" smtClean="0"/>
              <a:t>‹#›</a:t>
            </a:fld>
            <a:endParaRPr lang="en-IE"/>
          </a:p>
        </p:txBody>
      </p:sp>
    </p:spTree>
    <p:extLst>
      <p:ext uri="{BB962C8B-B14F-4D97-AF65-F5344CB8AC3E}">
        <p14:creationId xmlns:p14="http://schemas.microsoft.com/office/powerpoint/2010/main" val="4259018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5BED58-34F0-42A1-90F9-9D2583C7D2A0}" type="datetimeFigureOut">
              <a:rPr lang="en-IE" smtClean="0"/>
              <a:t>03/01/2021</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DF23A523-8B1A-48C4-A9F4-1F3B3F71E309}" type="slidenum">
              <a:rPr lang="en-IE" smtClean="0"/>
              <a:t>‹#›</a:t>
            </a:fld>
            <a:endParaRPr lang="en-IE"/>
          </a:p>
        </p:txBody>
      </p:sp>
    </p:spTree>
    <p:extLst>
      <p:ext uri="{BB962C8B-B14F-4D97-AF65-F5344CB8AC3E}">
        <p14:creationId xmlns:p14="http://schemas.microsoft.com/office/powerpoint/2010/main" val="1582784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25BED58-34F0-42A1-90F9-9D2583C7D2A0}" type="datetimeFigureOut">
              <a:rPr lang="en-IE" smtClean="0"/>
              <a:t>03/01/2021</a:t>
            </a:fld>
            <a:endParaRPr lang="en-IE"/>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E"/>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F23A523-8B1A-48C4-A9F4-1F3B3F71E309}" type="slidenum">
              <a:rPr lang="en-IE" smtClean="0"/>
              <a:t>‹#›</a:t>
            </a:fld>
            <a:endParaRPr lang="en-IE"/>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22454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0.png"/><Relationship Id="rId3" Type="http://schemas.openxmlformats.org/officeDocument/2006/relationships/image" Target="../media/image3.png"/><Relationship Id="rId7" Type="http://schemas.openxmlformats.org/officeDocument/2006/relationships/image" Target="../media/image7.png"/><Relationship Id="rId12" Type="http://schemas.microsoft.com/office/2007/relationships/hdphoto" Target="../media/hdphoto3.wdp"/><Relationship Id="rId2" Type="http://schemas.openxmlformats.org/officeDocument/2006/relationships/image" Target="../media/image2.png"/><Relationship Id="rId16"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9.png"/><Relationship Id="rId5" Type="http://schemas.openxmlformats.org/officeDocument/2006/relationships/image" Target="../media/image5.png"/><Relationship Id="rId15" Type="http://schemas.openxmlformats.org/officeDocument/2006/relationships/image" Target="../media/image12.png"/><Relationship Id="rId10" Type="http://schemas.microsoft.com/office/2007/relationships/hdphoto" Target="../media/hdphoto2.wdp"/><Relationship Id="rId4" Type="http://schemas.openxmlformats.org/officeDocument/2006/relationships/image" Target="../media/image4.png"/><Relationship Id="rId9" Type="http://schemas.openxmlformats.org/officeDocument/2006/relationships/image" Target="../media/image8.png"/><Relationship Id="rId14" Type="http://schemas.openxmlformats.org/officeDocument/2006/relationships/image" Target="../media/image11.jpg"/></Relationships>
</file>

<file path=ppt/slides/_rels/slide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4.jpg"/><Relationship Id="rId5" Type="http://schemas.openxmlformats.org/officeDocument/2006/relationships/image" Target="../media/image5.png"/><Relationship Id="rId10" Type="http://schemas.microsoft.com/office/2007/relationships/hdphoto" Target="../media/hdphoto2.wdp"/><Relationship Id="rId4" Type="http://schemas.openxmlformats.org/officeDocument/2006/relationships/image" Target="../media/image4.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D835D-CD01-4503-9FA4-F7F74D351162}"/>
              </a:ext>
            </a:extLst>
          </p:cNvPr>
          <p:cNvSpPr>
            <a:spLocks noGrp="1"/>
          </p:cNvSpPr>
          <p:nvPr>
            <p:ph type="ctrTitle" idx="4294967295"/>
          </p:nvPr>
        </p:nvSpPr>
        <p:spPr>
          <a:xfrm>
            <a:off x="1502484" y="266222"/>
            <a:ext cx="9144000" cy="930275"/>
          </a:xfrm>
          <a:ln>
            <a:solidFill>
              <a:schemeClr val="bg1">
                <a:lumMod val="65000"/>
              </a:schemeClr>
            </a:solidFill>
          </a:ln>
        </p:spPr>
        <p:txBody>
          <a:bodyPr>
            <a:normAutofit/>
          </a:bodyPr>
          <a:lstStyle/>
          <a:p>
            <a:pPr algn="ctr"/>
            <a:r>
              <a:rPr lang="en-IE" sz="5400" dirty="0"/>
              <a:t>Overview of Architecture</a:t>
            </a:r>
          </a:p>
        </p:txBody>
      </p:sp>
      <p:pic>
        <p:nvPicPr>
          <p:cNvPr id="9" name="Picture 8">
            <a:extLst>
              <a:ext uri="{FF2B5EF4-FFF2-40B4-BE49-F238E27FC236}">
                <a16:creationId xmlns:a16="http://schemas.microsoft.com/office/drawing/2014/main" id="{810A70AC-9CD5-4E98-863C-189252581BDE}"/>
              </a:ext>
            </a:extLst>
          </p:cNvPr>
          <p:cNvPicPr>
            <a:picLocks noChangeAspect="1"/>
          </p:cNvPicPr>
          <p:nvPr/>
        </p:nvPicPr>
        <p:blipFill>
          <a:blip r:embed="rId2"/>
          <a:stretch>
            <a:fillRect/>
          </a:stretch>
        </p:blipFill>
        <p:spPr>
          <a:xfrm>
            <a:off x="1669475" y="1690360"/>
            <a:ext cx="598398" cy="529472"/>
          </a:xfrm>
          <a:prstGeom prst="rect">
            <a:avLst/>
          </a:prstGeom>
        </p:spPr>
      </p:pic>
      <p:pic>
        <p:nvPicPr>
          <p:cNvPr id="13" name="Picture 12">
            <a:extLst>
              <a:ext uri="{FF2B5EF4-FFF2-40B4-BE49-F238E27FC236}">
                <a16:creationId xmlns:a16="http://schemas.microsoft.com/office/drawing/2014/main" id="{2018F121-F9EE-4B4E-BD21-1CC6063782B8}"/>
              </a:ext>
            </a:extLst>
          </p:cNvPr>
          <p:cNvPicPr>
            <a:picLocks noChangeAspect="1"/>
          </p:cNvPicPr>
          <p:nvPr/>
        </p:nvPicPr>
        <p:blipFill>
          <a:blip r:embed="rId3"/>
          <a:stretch>
            <a:fillRect/>
          </a:stretch>
        </p:blipFill>
        <p:spPr>
          <a:xfrm>
            <a:off x="3429638" y="5019223"/>
            <a:ext cx="932380" cy="730152"/>
          </a:xfrm>
          <a:prstGeom prst="rect">
            <a:avLst/>
          </a:prstGeom>
        </p:spPr>
      </p:pic>
      <p:pic>
        <p:nvPicPr>
          <p:cNvPr id="7" name="Picture 6">
            <a:extLst>
              <a:ext uri="{FF2B5EF4-FFF2-40B4-BE49-F238E27FC236}">
                <a16:creationId xmlns:a16="http://schemas.microsoft.com/office/drawing/2014/main" id="{5C4F4043-7EC2-4249-AD00-C287966B3067}"/>
              </a:ext>
            </a:extLst>
          </p:cNvPr>
          <p:cNvPicPr>
            <a:picLocks noChangeAspect="1"/>
          </p:cNvPicPr>
          <p:nvPr/>
        </p:nvPicPr>
        <p:blipFill>
          <a:blip r:embed="rId4"/>
          <a:stretch>
            <a:fillRect/>
          </a:stretch>
        </p:blipFill>
        <p:spPr>
          <a:xfrm>
            <a:off x="4637946" y="2388041"/>
            <a:ext cx="747006" cy="529471"/>
          </a:xfrm>
          <a:prstGeom prst="rect">
            <a:avLst/>
          </a:prstGeom>
        </p:spPr>
      </p:pic>
      <p:pic>
        <p:nvPicPr>
          <p:cNvPr id="8" name="Picture 7">
            <a:extLst>
              <a:ext uri="{FF2B5EF4-FFF2-40B4-BE49-F238E27FC236}">
                <a16:creationId xmlns:a16="http://schemas.microsoft.com/office/drawing/2014/main" id="{154D5A17-873D-42DF-9FEE-6ADC7E15D301}"/>
              </a:ext>
            </a:extLst>
          </p:cNvPr>
          <p:cNvPicPr>
            <a:picLocks noChangeAspect="1"/>
          </p:cNvPicPr>
          <p:nvPr/>
        </p:nvPicPr>
        <p:blipFill>
          <a:blip r:embed="rId4"/>
          <a:stretch>
            <a:fillRect/>
          </a:stretch>
        </p:blipFill>
        <p:spPr>
          <a:xfrm>
            <a:off x="4634987" y="3946596"/>
            <a:ext cx="747006" cy="529471"/>
          </a:xfrm>
          <a:prstGeom prst="rect">
            <a:avLst/>
          </a:prstGeom>
        </p:spPr>
      </p:pic>
      <p:pic>
        <p:nvPicPr>
          <p:cNvPr id="10" name="Picture 9">
            <a:extLst>
              <a:ext uri="{FF2B5EF4-FFF2-40B4-BE49-F238E27FC236}">
                <a16:creationId xmlns:a16="http://schemas.microsoft.com/office/drawing/2014/main" id="{6F459A36-937B-47DC-A053-18593EACA926}"/>
              </a:ext>
            </a:extLst>
          </p:cNvPr>
          <p:cNvPicPr>
            <a:picLocks noChangeAspect="1"/>
          </p:cNvPicPr>
          <p:nvPr/>
        </p:nvPicPr>
        <p:blipFill>
          <a:blip r:embed="rId2"/>
          <a:stretch>
            <a:fillRect/>
          </a:stretch>
        </p:blipFill>
        <p:spPr>
          <a:xfrm>
            <a:off x="2555312" y="1690360"/>
            <a:ext cx="598398" cy="529472"/>
          </a:xfrm>
          <a:prstGeom prst="rect">
            <a:avLst/>
          </a:prstGeom>
        </p:spPr>
      </p:pic>
      <p:pic>
        <p:nvPicPr>
          <p:cNvPr id="11" name="Picture 10">
            <a:extLst>
              <a:ext uri="{FF2B5EF4-FFF2-40B4-BE49-F238E27FC236}">
                <a16:creationId xmlns:a16="http://schemas.microsoft.com/office/drawing/2014/main" id="{FD2B41DF-F870-4FFA-A6F3-813D2FEE669E}"/>
              </a:ext>
            </a:extLst>
          </p:cNvPr>
          <p:cNvPicPr>
            <a:picLocks noChangeAspect="1"/>
          </p:cNvPicPr>
          <p:nvPr/>
        </p:nvPicPr>
        <p:blipFill>
          <a:blip r:embed="rId2"/>
          <a:stretch>
            <a:fillRect/>
          </a:stretch>
        </p:blipFill>
        <p:spPr>
          <a:xfrm>
            <a:off x="1669475" y="2507558"/>
            <a:ext cx="598398" cy="529472"/>
          </a:xfrm>
          <a:prstGeom prst="rect">
            <a:avLst/>
          </a:prstGeom>
        </p:spPr>
      </p:pic>
      <p:pic>
        <p:nvPicPr>
          <p:cNvPr id="12" name="Picture 11">
            <a:extLst>
              <a:ext uri="{FF2B5EF4-FFF2-40B4-BE49-F238E27FC236}">
                <a16:creationId xmlns:a16="http://schemas.microsoft.com/office/drawing/2014/main" id="{DDC2F29A-1D6C-4F85-B5DF-69889BB8A7B3}"/>
              </a:ext>
            </a:extLst>
          </p:cNvPr>
          <p:cNvPicPr>
            <a:picLocks noChangeAspect="1"/>
          </p:cNvPicPr>
          <p:nvPr/>
        </p:nvPicPr>
        <p:blipFill>
          <a:blip r:embed="rId2"/>
          <a:stretch>
            <a:fillRect/>
          </a:stretch>
        </p:blipFill>
        <p:spPr>
          <a:xfrm>
            <a:off x="2555312" y="2507558"/>
            <a:ext cx="598398" cy="529472"/>
          </a:xfrm>
          <a:prstGeom prst="rect">
            <a:avLst/>
          </a:prstGeom>
        </p:spPr>
      </p:pic>
      <p:pic>
        <p:nvPicPr>
          <p:cNvPr id="14" name="Picture 13">
            <a:extLst>
              <a:ext uri="{FF2B5EF4-FFF2-40B4-BE49-F238E27FC236}">
                <a16:creationId xmlns:a16="http://schemas.microsoft.com/office/drawing/2014/main" id="{6D0991B2-686A-45FB-9527-6279740AC932}"/>
              </a:ext>
            </a:extLst>
          </p:cNvPr>
          <p:cNvPicPr>
            <a:picLocks noChangeAspect="1"/>
          </p:cNvPicPr>
          <p:nvPr/>
        </p:nvPicPr>
        <p:blipFill>
          <a:blip r:embed="rId3"/>
          <a:stretch>
            <a:fillRect/>
          </a:stretch>
        </p:blipFill>
        <p:spPr>
          <a:xfrm>
            <a:off x="5016024" y="5019223"/>
            <a:ext cx="932380" cy="730152"/>
          </a:xfrm>
          <a:prstGeom prst="rect">
            <a:avLst/>
          </a:prstGeom>
        </p:spPr>
      </p:pic>
      <p:cxnSp>
        <p:nvCxnSpPr>
          <p:cNvPr id="16" name="Connector: Curved 15">
            <a:extLst>
              <a:ext uri="{FF2B5EF4-FFF2-40B4-BE49-F238E27FC236}">
                <a16:creationId xmlns:a16="http://schemas.microsoft.com/office/drawing/2014/main" id="{D6D3A00E-C090-4861-BAF4-1AE3F962BCDC}"/>
              </a:ext>
            </a:extLst>
          </p:cNvPr>
          <p:cNvCxnSpPr>
            <a:cxnSpLocks/>
            <a:stCxn id="13" idx="3"/>
            <a:endCxn id="8" idx="2"/>
          </p:cNvCxnSpPr>
          <p:nvPr/>
        </p:nvCxnSpPr>
        <p:spPr>
          <a:xfrm flipV="1">
            <a:off x="4362018" y="4476067"/>
            <a:ext cx="646472" cy="90823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Curved 16">
            <a:extLst>
              <a:ext uri="{FF2B5EF4-FFF2-40B4-BE49-F238E27FC236}">
                <a16:creationId xmlns:a16="http://schemas.microsoft.com/office/drawing/2014/main" id="{0631405E-8C6B-461D-B2C0-5F9D31ED2E16}"/>
              </a:ext>
            </a:extLst>
          </p:cNvPr>
          <p:cNvCxnSpPr>
            <a:cxnSpLocks/>
            <a:stCxn id="14" idx="0"/>
            <a:endCxn id="8" idx="2"/>
          </p:cNvCxnSpPr>
          <p:nvPr/>
        </p:nvCxnSpPr>
        <p:spPr>
          <a:xfrm rot="16200000" flipV="1">
            <a:off x="4973774" y="4510783"/>
            <a:ext cx="543156" cy="473724"/>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3AF96C5-75F6-45D2-A138-3C50BE16A847}"/>
              </a:ext>
            </a:extLst>
          </p:cNvPr>
          <p:cNvCxnSpPr>
            <a:stCxn id="12" idx="1"/>
            <a:endCxn id="11" idx="3"/>
          </p:cNvCxnSpPr>
          <p:nvPr/>
        </p:nvCxnSpPr>
        <p:spPr>
          <a:xfrm flipH="1">
            <a:off x="2267873" y="2772294"/>
            <a:ext cx="2874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2D1EBEF-C9CA-4D58-BEEA-F8F8A4B6E629}"/>
              </a:ext>
            </a:extLst>
          </p:cNvPr>
          <p:cNvCxnSpPr>
            <a:stCxn id="11" idx="0"/>
            <a:endCxn id="9" idx="2"/>
          </p:cNvCxnSpPr>
          <p:nvPr/>
        </p:nvCxnSpPr>
        <p:spPr>
          <a:xfrm flipV="1">
            <a:off x="1968674" y="2219832"/>
            <a:ext cx="0" cy="287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40EFE07-DCAA-453D-9AB2-0D6C8004D1F5}"/>
              </a:ext>
            </a:extLst>
          </p:cNvPr>
          <p:cNvCxnSpPr>
            <a:stCxn id="9" idx="3"/>
            <a:endCxn id="10" idx="1"/>
          </p:cNvCxnSpPr>
          <p:nvPr/>
        </p:nvCxnSpPr>
        <p:spPr>
          <a:xfrm>
            <a:off x="2267873" y="1955096"/>
            <a:ext cx="2874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Curved 39">
            <a:extLst>
              <a:ext uri="{FF2B5EF4-FFF2-40B4-BE49-F238E27FC236}">
                <a16:creationId xmlns:a16="http://schemas.microsoft.com/office/drawing/2014/main" id="{23E5EA40-23F8-4EB7-B2D3-DF5A0CC69CD8}"/>
              </a:ext>
            </a:extLst>
          </p:cNvPr>
          <p:cNvCxnSpPr>
            <a:cxnSpLocks/>
            <a:stCxn id="10" idx="3"/>
            <a:endCxn id="7" idx="1"/>
          </p:cNvCxnSpPr>
          <p:nvPr/>
        </p:nvCxnSpPr>
        <p:spPr>
          <a:xfrm>
            <a:off x="3153710" y="1955096"/>
            <a:ext cx="1484236" cy="69768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57" name="Picture 56">
            <a:extLst>
              <a:ext uri="{FF2B5EF4-FFF2-40B4-BE49-F238E27FC236}">
                <a16:creationId xmlns:a16="http://schemas.microsoft.com/office/drawing/2014/main" id="{722729F2-1CAF-4146-92D7-A3E4F90B8906}"/>
              </a:ext>
            </a:extLst>
          </p:cNvPr>
          <p:cNvPicPr>
            <a:picLocks noChangeAspect="1"/>
          </p:cNvPicPr>
          <p:nvPr/>
        </p:nvPicPr>
        <p:blipFill>
          <a:blip r:embed="rId5"/>
          <a:stretch>
            <a:fillRect/>
          </a:stretch>
        </p:blipFill>
        <p:spPr>
          <a:xfrm>
            <a:off x="6074484" y="2786414"/>
            <a:ext cx="1325516" cy="873902"/>
          </a:xfrm>
          <a:prstGeom prst="rect">
            <a:avLst/>
          </a:prstGeom>
        </p:spPr>
      </p:pic>
      <p:cxnSp>
        <p:nvCxnSpPr>
          <p:cNvPr id="72" name="Connector: Curved 71">
            <a:extLst>
              <a:ext uri="{FF2B5EF4-FFF2-40B4-BE49-F238E27FC236}">
                <a16:creationId xmlns:a16="http://schemas.microsoft.com/office/drawing/2014/main" id="{C56235F1-520C-4CC2-80E3-505478EB226B}"/>
              </a:ext>
            </a:extLst>
          </p:cNvPr>
          <p:cNvCxnSpPr>
            <a:cxnSpLocks/>
            <a:stCxn id="7" idx="3"/>
            <a:endCxn id="57" idx="1"/>
          </p:cNvCxnSpPr>
          <p:nvPr/>
        </p:nvCxnSpPr>
        <p:spPr>
          <a:xfrm>
            <a:off x="5384952" y="2652777"/>
            <a:ext cx="689532" cy="570588"/>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75" name="Picture 74" descr="Graphical user interface&#10;&#10;Description automatically generated">
            <a:extLst>
              <a:ext uri="{FF2B5EF4-FFF2-40B4-BE49-F238E27FC236}">
                <a16:creationId xmlns:a16="http://schemas.microsoft.com/office/drawing/2014/main" id="{9D34A363-F20D-4535-BE66-246E657902E4}"/>
              </a:ext>
            </a:extLst>
          </p:cNvPr>
          <p:cNvPicPr>
            <a:picLocks noChangeAspect="1"/>
          </p:cNvPicPr>
          <p:nvPr/>
        </p:nvPicPr>
        <p:blipFill rotWithShape="1">
          <a:blip r:embed="rId6">
            <a:extLst>
              <a:ext uri="{28A0092B-C50C-407E-A947-70E740481C1C}">
                <a14:useLocalDpi xmlns:a14="http://schemas.microsoft.com/office/drawing/2010/main" val="0"/>
              </a:ext>
            </a:extLst>
          </a:blip>
          <a:srcRect b="16769"/>
          <a:stretch/>
        </p:blipFill>
        <p:spPr>
          <a:xfrm>
            <a:off x="4582694" y="1611047"/>
            <a:ext cx="875809" cy="359338"/>
          </a:xfrm>
          <a:prstGeom prst="rect">
            <a:avLst/>
          </a:prstGeom>
        </p:spPr>
      </p:pic>
      <p:cxnSp>
        <p:nvCxnSpPr>
          <p:cNvPr id="76" name="Connector: Curved 75">
            <a:extLst>
              <a:ext uri="{FF2B5EF4-FFF2-40B4-BE49-F238E27FC236}">
                <a16:creationId xmlns:a16="http://schemas.microsoft.com/office/drawing/2014/main" id="{C1B9ACF6-2C5B-4A57-9EFC-09ADE1BAA0E2}"/>
              </a:ext>
            </a:extLst>
          </p:cNvPr>
          <p:cNvCxnSpPr>
            <a:cxnSpLocks/>
            <a:stCxn id="7" idx="0"/>
            <a:endCxn id="75" idx="2"/>
          </p:cNvCxnSpPr>
          <p:nvPr/>
        </p:nvCxnSpPr>
        <p:spPr>
          <a:xfrm rot="5400000" flipH="1" flipV="1">
            <a:off x="4807196" y="2174638"/>
            <a:ext cx="417656" cy="915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86" name="Picture 85" descr="A picture containing logo&#10;&#10;Description automatically generated">
            <a:extLst>
              <a:ext uri="{FF2B5EF4-FFF2-40B4-BE49-F238E27FC236}">
                <a16:creationId xmlns:a16="http://schemas.microsoft.com/office/drawing/2014/main" id="{000DC00B-BEB5-4C40-BECA-E4F7A3CB2D83}"/>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10000" b="95857" l="10000" r="90000">
                        <a14:foregroundMark x1="34111" y1="15571" x2="34111" y2="15571"/>
                        <a14:foregroundMark x1="58111" y1="47571" x2="58111" y2="47571"/>
                        <a14:foregroundMark x1="53556" y1="40000" x2="53556" y2="40000"/>
                        <a14:foregroundMark x1="51889" y1="38429" x2="51889" y2="38429"/>
                        <a14:foregroundMark x1="39778" y1="38429" x2="54111" y2="43571"/>
                        <a14:foregroundMark x1="54111" y1="43571" x2="65556" y2="56143"/>
                        <a14:foregroundMark x1="65556" y1="56143" x2="58222" y2="73714"/>
                        <a14:foregroundMark x1="58222" y1="73714" x2="42111" y2="72143"/>
                        <a14:foregroundMark x1="42111" y1="72143" x2="39222" y2="61000"/>
                        <a14:foregroundMark x1="59556" y1="40286" x2="44556" y2="37000"/>
                        <a14:foregroundMark x1="44556" y1="37000" x2="33111" y2="51000"/>
                        <a14:foregroundMark x1="33111" y1="51000" x2="38889" y2="69429"/>
                        <a14:foregroundMark x1="38889" y1="69429" x2="52111" y2="78714"/>
                        <a14:foregroundMark x1="52111" y1="78714" x2="66111" y2="69857"/>
                        <a14:foregroundMark x1="66111" y1="69857" x2="66111" y2="48857"/>
                        <a14:foregroundMark x1="66111" y1="48857" x2="55556" y2="39571"/>
                        <a14:foregroundMark x1="54778" y1="43143" x2="54778" y2="43143"/>
                        <a14:foregroundMark x1="50556" y1="40286" x2="52444" y2="40286"/>
                        <a14:foregroundMark x1="55889" y1="41429" x2="55889" y2="41429"/>
                        <a14:foregroundMark x1="57556" y1="42429" x2="58111" y2="43571"/>
                        <a14:foregroundMark x1="58444" y1="43857" x2="63444" y2="45429"/>
                        <a14:foregroundMark x1="64667" y1="46143" x2="64667" y2="48571"/>
                        <a14:foregroundMark x1="64667" y1="50143" x2="50222" y2="56429"/>
                        <a14:foregroundMark x1="50222" y1="56429" x2="41333" y2="40714"/>
                        <a14:foregroundMark x1="41333" y1="40714" x2="38111" y2="41714"/>
                        <a14:foregroundMark x1="49111" y1="52286" x2="44889" y2="55857"/>
                        <a14:foregroundMark x1="55000" y1="65286" x2="53556" y2="65714"/>
                        <a14:foregroundMark x1="37778" y1="55143" x2="36444" y2="47857"/>
                        <a14:foregroundMark x1="45444" y1="62857" x2="45444" y2="62857"/>
                        <a14:foregroundMark x1="54778" y1="88571" x2="54778" y2="88571"/>
                        <a14:foregroundMark x1="57556" y1="95857" x2="57556" y2="95857"/>
                      </a14:backgroundRemoval>
                    </a14:imgEffect>
                  </a14:imgLayer>
                </a14:imgProps>
              </a:ext>
              <a:ext uri="{28A0092B-C50C-407E-A947-70E740481C1C}">
                <a14:useLocalDpi xmlns:a14="http://schemas.microsoft.com/office/drawing/2010/main" val="0"/>
              </a:ext>
            </a:extLst>
          </a:blip>
          <a:stretch>
            <a:fillRect/>
          </a:stretch>
        </p:blipFill>
        <p:spPr>
          <a:xfrm>
            <a:off x="1540131" y="3769431"/>
            <a:ext cx="945641" cy="735498"/>
          </a:xfrm>
          <a:prstGeom prst="rect">
            <a:avLst/>
          </a:prstGeom>
        </p:spPr>
      </p:pic>
      <p:pic>
        <p:nvPicPr>
          <p:cNvPr id="87" name="Picture 86" descr="A picture containing logo&#10;&#10;Description automatically generated">
            <a:extLst>
              <a:ext uri="{FF2B5EF4-FFF2-40B4-BE49-F238E27FC236}">
                <a16:creationId xmlns:a16="http://schemas.microsoft.com/office/drawing/2014/main" id="{22C007F4-6BC3-4ADC-BFE8-3EAF2D8C6E25}"/>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10000" b="95857" l="10000" r="90000">
                        <a14:foregroundMark x1="34111" y1="15571" x2="34111" y2="15571"/>
                        <a14:foregroundMark x1="58111" y1="47571" x2="58111" y2="47571"/>
                        <a14:foregroundMark x1="53556" y1="40000" x2="53556" y2="40000"/>
                        <a14:foregroundMark x1="51889" y1="38429" x2="51889" y2="38429"/>
                        <a14:foregroundMark x1="39778" y1="38429" x2="54111" y2="43571"/>
                        <a14:foregroundMark x1="54111" y1="43571" x2="65556" y2="56143"/>
                        <a14:foregroundMark x1="65556" y1="56143" x2="58222" y2="73714"/>
                        <a14:foregroundMark x1="58222" y1="73714" x2="42111" y2="72143"/>
                        <a14:foregroundMark x1="42111" y1="72143" x2="39222" y2="61000"/>
                        <a14:foregroundMark x1="59556" y1="40286" x2="44556" y2="37000"/>
                        <a14:foregroundMark x1="44556" y1="37000" x2="33111" y2="51000"/>
                        <a14:foregroundMark x1="33111" y1="51000" x2="38889" y2="69429"/>
                        <a14:foregroundMark x1="38889" y1="69429" x2="52111" y2="78714"/>
                        <a14:foregroundMark x1="52111" y1="78714" x2="66111" y2="69857"/>
                        <a14:foregroundMark x1="66111" y1="69857" x2="66111" y2="48857"/>
                        <a14:foregroundMark x1="66111" y1="48857" x2="55556" y2="39571"/>
                        <a14:foregroundMark x1="54778" y1="43143" x2="54778" y2="43143"/>
                        <a14:foregroundMark x1="50556" y1="40286" x2="52444" y2="40286"/>
                        <a14:foregroundMark x1="55889" y1="41429" x2="55889" y2="41429"/>
                        <a14:foregroundMark x1="57556" y1="42429" x2="58111" y2="43571"/>
                        <a14:foregroundMark x1="58444" y1="43857" x2="63444" y2="45429"/>
                        <a14:foregroundMark x1="64667" y1="46143" x2="64667" y2="48571"/>
                        <a14:foregroundMark x1="64667" y1="50143" x2="50222" y2="56429"/>
                        <a14:foregroundMark x1="50222" y1="56429" x2="41333" y2="40714"/>
                        <a14:foregroundMark x1="41333" y1="40714" x2="38111" y2="41714"/>
                        <a14:foregroundMark x1="49111" y1="52286" x2="44889" y2="55857"/>
                        <a14:foregroundMark x1="55000" y1="65286" x2="53556" y2="65714"/>
                        <a14:foregroundMark x1="37778" y1="55143" x2="36444" y2="47857"/>
                        <a14:foregroundMark x1="45444" y1="62857" x2="45444" y2="62857"/>
                        <a14:foregroundMark x1="54778" y1="88571" x2="54778" y2="88571"/>
                        <a14:foregroundMark x1="57556" y1="95857" x2="57556" y2="95857"/>
                      </a14:backgroundRemoval>
                    </a14:imgEffect>
                  </a14:imgLayer>
                </a14:imgProps>
              </a:ext>
              <a:ext uri="{28A0092B-C50C-407E-A947-70E740481C1C}">
                <a14:useLocalDpi xmlns:a14="http://schemas.microsoft.com/office/drawing/2010/main" val="0"/>
              </a:ext>
            </a:extLst>
          </a:blip>
          <a:stretch>
            <a:fillRect/>
          </a:stretch>
        </p:blipFill>
        <p:spPr>
          <a:xfrm>
            <a:off x="1534248" y="4551098"/>
            <a:ext cx="945641" cy="735498"/>
          </a:xfrm>
          <a:prstGeom prst="rect">
            <a:avLst/>
          </a:prstGeom>
        </p:spPr>
      </p:pic>
      <p:pic>
        <p:nvPicPr>
          <p:cNvPr id="91" name="Picture 90" descr="A picture containing text&#10;&#10;Description automatically generated">
            <a:extLst>
              <a:ext uri="{FF2B5EF4-FFF2-40B4-BE49-F238E27FC236}">
                <a16:creationId xmlns:a16="http://schemas.microsoft.com/office/drawing/2014/main" id="{49B44C97-A9F3-4E58-BF93-C3CEDDF197C0}"/>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6915" b="92021" l="4000" r="93000">
                        <a14:foregroundMark x1="90667" y1="51064" x2="90667" y2="51064"/>
                        <a14:foregroundMark x1="93000" y1="70213" x2="93000" y2="70213"/>
                        <a14:foregroundMark x1="50667" y1="6915" x2="50667" y2="6915"/>
                        <a14:foregroundMark x1="54000" y1="18617" x2="54000" y2="18617"/>
                        <a14:foregroundMark x1="53667" y1="29255" x2="53667" y2="29255"/>
                        <a14:foregroundMark x1="54667" y1="37234" x2="54667" y2="37234"/>
                        <a14:foregroundMark x1="54333" y1="44149" x2="54333" y2="44149"/>
                        <a14:foregroundMark x1="54333" y1="50532" x2="54333" y2="50532"/>
                        <a14:foregroundMark x1="54667" y1="55851" x2="54667" y2="55851"/>
                        <a14:foregroundMark x1="54000" y1="63298" x2="54000" y2="63298"/>
                        <a14:foregroundMark x1="53333" y1="68617" x2="53333" y2="68617"/>
                        <a14:foregroundMark x1="53000" y1="75532" x2="53000" y2="75532"/>
                        <a14:foregroundMark x1="53000" y1="82447" x2="53000" y2="82447"/>
                        <a14:foregroundMark x1="68000" y1="93085" x2="68000" y2="93085"/>
                        <a14:foregroundMark x1="36333" y1="90957" x2="36333" y2="90957"/>
                        <a14:foregroundMark x1="28333" y1="59043" x2="28333" y2="59043"/>
                        <a14:foregroundMark x1="23667" y1="53723" x2="23667" y2="53723"/>
                        <a14:foregroundMark x1="19333" y1="53191" x2="19333" y2="53191"/>
                        <a14:foregroundMark x1="9333" y1="56915" x2="9333" y2="56915"/>
                        <a14:foregroundMark x1="4000" y1="56915" x2="4000" y2="56915"/>
                      </a14:backgroundRemoval>
                    </a14:imgEffect>
                  </a14:imgLayer>
                </a14:imgProps>
              </a:ext>
              <a:ext uri="{28A0092B-C50C-407E-A947-70E740481C1C}">
                <a14:useLocalDpi xmlns:a14="http://schemas.microsoft.com/office/drawing/2010/main" val="0"/>
              </a:ext>
            </a:extLst>
          </a:blip>
          <a:stretch>
            <a:fillRect/>
          </a:stretch>
        </p:blipFill>
        <p:spPr>
          <a:xfrm>
            <a:off x="1590502" y="3165293"/>
            <a:ext cx="844901" cy="529471"/>
          </a:xfrm>
          <a:prstGeom prst="rect">
            <a:avLst/>
          </a:prstGeom>
        </p:spPr>
      </p:pic>
      <p:cxnSp>
        <p:nvCxnSpPr>
          <p:cNvPr id="95" name="Connector: Curved 94">
            <a:extLst>
              <a:ext uri="{FF2B5EF4-FFF2-40B4-BE49-F238E27FC236}">
                <a16:creationId xmlns:a16="http://schemas.microsoft.com/office/drawing/2014/main" id="{02F9DFA2-8F5E-4D0D-A72F-92BC81E082F3}"/>
              </a:ext>
            </a:extLst>
          </p:cNvPr>
          <p:cNvCxnSpPr>
            <a:cxnSpLocks/>
            <a:stCxn id="7" idx="2"/>
            <a:endCxn id="87" idx="3"/>
          </p:cNvCxnSpPr>
          <p:nvPr/>
        </p:nvCxnSpPr>
        <p:spPr>
          <a:xfrm rot="5400000">
            <a:off x="2745002" y="2652399"/>
            <a:ext cx="2001335" cy="253156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Connector: Curved 99">
            <a:extLst>
              <a:ext uri="{FF2B5EF4-FFF2-40B4-BE49-F238E27FC236}">
                <a16:creationId xmlns:a16="http://schemas.microsoft.com/office/drawing/2014/main" id="{68DE14BE-5C6D-47CE-9717-658735E45DEA}"/>
              </a:ext>
            </a:extLst>
          </p:cNvPr>
          <p:cNvCxnSpPr>
            <a:cxnSpLocks/>
            <a:stCxn id="7" idx="2"/>
            <a:endCxn id="86" idx="3"/>
          </p:cNvCxnSpPr>
          <p:nvPr/>
        </p:nvCxnSpPr>
        <p:spPr>
          <a:xfrm rot="5400000">
            <a:off x="3138777" y="2264508"/>
            <a:ext cx="1219668" cy="252567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Connector: Curved 102">
            <a:extLst>
              <a:ext uri="{FF2B5EF4-FFF2-40B4-BE49-F238E27FC236}">
                <a16:creationId xmlns:a16="http://schemas.microsoft.com/office/drawing/2014/main" id="{DC871983-9C30-4CA7-AC69-74D15EA634F1}"/>
              </a:ext>
            </a:extLst>
          </p:cNvPr>
          <p:cNvCxnSpPr>
            <a:cxnSpLocks/>
            <a:stCxn id="7" idx="2"/>
            <a:endCxn id="91" idx="3"/>
          </p:cNvCxnSpPr>
          <p:nvPr/>
        </p:nvCxnSpPr>
        <p:spPr>
          <a:xfrm rot="5400000">
            <a:off x="3467168" y="1885747"/>
            <a:ext cx="512517" cy="257604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248" name="Picture 247">
            <a:extLst>
              <a:ext uri="{FF2B5EF4-FFF2-40B4-BE49-F238E27FC236}">
                <a16:creationId xmlns:a16="http://schemas.microsoft.com/office/drawing/2014/main" id="{4374DAB5-D100-4F6D-8BC6-6ECA69D2D22B}"/>
              </a:ext>
            </a:extLst>
          </p:cNvPr>
          <p:cNvPicPr>
            <a:picLocks noChangeAspect="1"/>
          </p:cNvPicPr>
          <p:nvPr/>
        </p:nvPicPr>
        <p:blipFill>
          <a:blip r:embed="rId11">
            <a:extLst>
              <a:ext uri="{BEBA8EAE-BF5A-486C-A8C5-ECC9F3942E4B}">
                <a14:imgProps xmlns:a14="http://schemas.microsoft.com/office/drawing/2010/main">
                  <a14:imgLayer r:embed="rId12">
                    <a14:imgEffect>
                      <a14:backgroundRemoval t="4179" b="92836" l="4839" r="97491">
                        <a14:foregroundMark x1="50179" y1="15224" x2="50179" y2="15224"/>
                        <a14:foregroundMark x1="51971" y1="28657" x2="51971" y2="28657"/>
                        <a14:foregroundMark x1="51971" y1="40597" x2="51971" y2="40597"/>
                        <a14:foregroundMark x1="12724" y1="76119" x2="12724" y2="76119"/>
                        <a14:foregroundMark x1="6989" y1="68657" x2="7885" y2="68358"/>
                        <a14:foregroundMark x1="13082" y1="54030" x2="12186" y2="65970"/>
                        <a14:foregroundMark x1="41756" y1="56716" x2="41756" y2="56716"/>
                        <a14:foregroundMark x1="79749" y1="57612" x2="18459" y2="57910"/>
                        <a14:foregroundMark x1="18459" y1="57910" x2="23477" y2="71940"/>
                        <a14:foregroundMark x1="23477" y1="71940" x2="50358" y2="74925"/>
                        <a14:foregroundMark x1="50358" y1="74925" x2="75090" y2="70149"/>
                        <a14:foregroundMark x1="75090" y1="70149" x2="65771" y2="54627"/>
                        <a14:foregroundMark x1="65771" y1="54627" x2="63799" y2="54030"/>
                        <a14:foregroundMark x1="62007" y1="75522" x2="74373" y2="80597"/>
                        <a14:foregroundMark x1="74373" y1="80597" x2="83154" y2="69851"/>
                        <a14:foregroundMark x1="83154" y1="69851" x2="79570" y2="48955"/>
                        <a14:foregroundMark x1="79570" y1="48955" x2="68638" y2="40597"/>
                        <a14:foregroundMark x1="66487" y1="39403" x2="63082" y2="21493"/>
                        <a14:foregroundMark x1="63082" y1="21493" x2="54839" y2="12239"/>
                        <a14:foregroundMark x1="54839" y1="12239" x2="44444" y2="11940"/>
                        <a14:foregroundMark x1="44444" y1="11940" x2="35125" y2="18507"/>
                        <a14:foregroundMark x1="35125" y1="18507" x2="14337" y2="52836"/>
                        <a14:foregroundMark x1="14337" y1="52836" x2="13082" y2="59701"/>
                        <a14:foregroundMark x1="12545" y1="54328" x2="4839" y2="64179"/>
                        <a14:foregroundMark x1="4839" y1="64179" x2="7168" y2="80597"/>
                        <a14:foregroundMark x1="7168" y1="80597" x2="15412" y2="88358"/>
                        <a14:foregroundMark x1="15412" y1="88358" x2="15950" y2="88358"/>
                        <a14:foregroundMark x1="17384" y1="78507" x2="22222" y2="91045"/>
                        <a14:foregroundMark x1="22222" y1="91045" x2="34946" y2="92836"/>
                        <a14:foregroundMark x1="34946" y1="92836" x2="69713" y2="86269"/>
                        <a14:foregroundMark x1="69713" y1="86269" x2="75090" y2="74328"/>
                        <a14:foregroundMark x1="75090" y1="74328" x2="67921" y2="70149"/>
                        <a14:foregroundMark x1="89606" y1="80000" x2="94086" y2="66866"/>
                        <a14:foregroundMark x1="94086" y1="66866" x2="92652" y2="63284"/>
                        <a14:foregroundMark x1="97670" y1="68060" x2="97670" y2="68060"/>
                        <a14:foregroundMark x1="49821" y1="4179" x2="49821" y2="4179"/>
                        <a14:foregroundMark x1="50358" y1="17612" x2="50358" y2="17612"/>
                        <a14:foregroundMark x1="58065" y1="16716" x2="48029" y2="15821"/>
                        <a14:foregroundMark x1="48029" y1="15821" x2="43907" y2="19701"/>
                        <a14:foregroundMark x1="47133" y1="15522" x2="39247" y2="17313"/>
                        <a14:foregroundMark x1="49642" y1="24478" x2="39785" y2="25075"/>
                        <a14:foregroundMark x1="39785" y1="25075" x2="51792" y2="31940"/>
                        <a14:foregroundMark x1="51792" y1="31940" x2="60932" y2="30149"/>
                        <a14:foregroundMark x1="60932" y1="30149" x2="51434" y2="24179"/>
                        <a14:foregroundMark x1="51434" y1="24179" x2="42652" y2="24776"/>
                        <a14:foregroundMark x1="51792" y1="35224" x2="41935" y2="34925"/>
                        <a14:foregroundMark x1="41935" y1="34925" x2="52509" y2="43881"/>
                        <a14:foregroundMark x1="52509" y1="43881" x2="61470" y2="42985"/>
                        <a14:foregroundMark x1="61470" y1="42985" x2="52330" y2="34627"/>
                        <a14:foregroundMark x1="52330" y1="34627" x2="47491" y2="35224"/>
                        <a14:foregroundMark x1="44444" y1="39104" x2="42115" y2="39403"/>
                      </a14:backgroundRemoval>
                    </a14:imgEffect>
                  </a14:imgLayer>
                </a14:imgProps>
              </a:ext>
            </a:extLst>
          </a:blip>
          <a:stretch>
            <a:fillRect/>
          </a:stretch>
        </p:blipFill>
        <p:spPr>
          <a:xfrm>
            <a:off x="9882407" y="1595019"/>
            <a:ext cx="1312450" cy="787940"/>
          </a:xfrm>
          <a:prstGeom prst="rect">
            <a:avLst/>
          </a:prstGeom>
        </p:spPr>
      </p:pic>
      <p:pic>
        <p:nvPicPr>
          <p:cNvPr id="252" name="Picture 251" descr="Logo, icon&#10;&#10;Description automatically generated">
            <a:extLst>
              <a:ext uri="{FF2B5EF4-FFF2-40B4-BE49-F238E27FC236}">
                <a16:creationId xmlns:a16="http://schemas.microsoft.com/office/drawing/2014/main" id="{5B0711C6-1BB5-491B-93D2-893473D360D7}"/>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497236" y="1595751"/>
            <a:ext cx="1002663" cy="854269"/>
          </a:xfrm>
          <a:prstGeom prst="rect">
            <a:avLst/>
          </a:prstGeom>
        </p:spPr>
      </p:pic>
      <p:cxnSp>
        <p:nvCxnSpPr>
          <p:cNvPr id="254" name="Connector: Curved 253">
            <a:extLst>
              <a:ext uri="{FF2B5EF4-FFF2-40B4-BE49-F238E27FC236}">
                <a16:creationId xmlns:a16="http://schemas.microsoft.com/office/drawing/2014/main" id="{9AEA919F-D9E5-4D08-B7D6-C1835A60F866}"/>
              </a:ext>
            </a:extLst>
          </p:cNvPr>
          <p:cNvCxnSpPr>
            <a:stCxn id="57" idx="0"/>
            <a:endCxn id="252" idx="1"/>
          </p:cNvCxnSpPr>
          <p:nvPr/>
        </p:nvCxnSpPr>
        <p:spPr>
          <a:xfrm rot="5400000" flipH="1" flipV="1">
            <a:off x="6735475" y="2024653"/>
            <a:ext cx="763528" cy="75999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257" name="Picture 256" descr="A picture containing file, kitchen appliance&#10;&#10;Description automatically generated">
            <a:extLst>
              <a:ext uri="{FF2B5EF4-FFF2-40B4-BE49-F238E27FC236}">
                <a16:creationId xmlns:a16="http://schemas.microsoft.com/office/drawing/2014/main" id="{3DD30989-1EEE-4EA1-83CC-2CD29A52911B}"/>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681404" y="2745389"/>
            <a:ext cx="870478" cy="955951"/>
          </a:xfrm>
          <a:prstGeom prst="rect">
            <a:avLst/>
          </a:prstGeom>
        </p:spPr>
      </p:pic>
      <p:cxnSp>
        <p:nvCxnSpPr>
          <p:cNvPr id="259" name="Connector: Curved 258">
            <a:extLst>
              <a:ext uri="{FF2B5EF4-FFF2-40B4-BE49-F238E27FC236}">
                <a16:creationId xmlns:a16="http://schemas.microsoft.com/office/drawing/2014/main" id="{FEA55403-B4A1-43CD-AB88-F397E771C23E}"/>
              </a:ext>
            </a:extLst>
          </p:cNvPr>
          <p:cNvCxnSpPr>
            <a:stCxn id="252" idx="3"/>
            <a:endCxn id="257" idx="0"/>
          </p:cNvCxnSpPr>
          <p:nvPr/>
        </p:nvCxnSpPr>
        <p:spPr>
          <a:xfrm>
            <a:off x="8499899" y="2022886"/>
            <a:ext cx="616744" cy="72250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1" name="Connector: Curved 260">
            <a:extLst>
              <a:ext uri="{FF2B5EF4-FFF2-40B4-BE49-F238E27FC236}">
                <a16:creationId xmlns:a16="http://schemas.microsoft.com/office/drawing/2014/main" id="{D107566A-329F-4B8C-BE39-6E56DDA70E37}"/>
              </a:ext>
            </a:extLst>
          </p:cNvPr>
          <p:cNvCxnSpPr>
            <a:stCxn id="257" idx="0"/>
            <a:endCxn id="248" idx="1"/>
          </p:cNvCxnSpPr>
          <p:nvPr/>
        </p:nvCxnSpPr>
        <p:spPr>
          <a:xfrm rot="5400000" flipH="1" flipV="1">
            <a:off x="9121325" y="1984307"/>
            <a:ext cx="756400" cy="76576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264" name="Picture 263" descr="Icon&#10;&#10;Description automatically generated">
            <a:extLst>
              <a:ext uri="{FF2B5EF4-FFF2-40B4-BE49-F238E27FC236}">
                <a16:creationId xmlns:a16="http://schemas.microsoft.com/office/drawing/2014/main" id="{B3891D8C-20C9-4192-A7EA-62DFF95A8C24}"/>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056311" y="2745388"/>
            <a:ext cx="964642" cy="955951"/>
          </a:xfrm>
          <a:prstGeom prst="rect">
            <a:avLst/>
          </a:prstGeom>
        </p:spPr>
      </p:pic>
      <p:pic>
        <p:nvPicPr>
          <p:cNvPr id="273" name="Picture 272">
            <a:extLst>
              <a:ext uri="{FF2B5EF4-FFF2-40B4-BE49-F238E27FC236}">
                <a16:creationId xmlns:a16="http://schemas.microsoft.com/office/drawing/2014/main" id="{BFA38DB9-0BDE-420C-BFD5-0AA3D6CF5553}"/>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109615" y="4643032"/>
            <a:ext cx="1777904" cy="679608"/>
          </a:xfrm>
          <a:prstGeom prst="rect">
            <a:avLst/>
          </a:prstGeom>
        </p:spPr>
      </p:pic>
      <p:cxnSp>
        <p:nvCxnSpPr>
          <p:cNvPr id="275" name="Connector: Curved 274">
            <a:extLst>
              <a:ext uri="{FF2B5EF4-FFF2-40B4-BE49-F238E27FC236}">
                <a16:creationId xmlns:a16="http://schemas.microsoft.com/office/drawing/2014/main" id="{AE82B7DD-DA1B-4143-AA6A-7FECA398BA3A}"/>
              </a:ext>
            </a:extLst>
          </p:cNvPr>
          <p:cNvCxnSpPr>
            <a:stCxn id="57" idx="2"/>
            <a:endCxn id="273" idx="0"/>
          </p:cNvCxnSpPr>
          <p:nvPr/>
        </p:nvCxnSpPr>
        <p:spPr>
          <a:xfrm rot="16200000" flipH="1">
            <a:off x="6876546" y="3521011"/>
            <a:ext cx="982716" cy="1261325"/>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8" name="Straight Arrow Connector 277">
            <a:extLst>
              <a:ext uri="{FF2B5EF4-FFF2-40B4-BE49-F238E27FC236}">
                <a16:creationId xmlns:a16="http://schemas.microsoft.com/office/drawing/2014/main" id="{39EB5078-3EFD-4091-96D0-50246D5BF254}"/>
              </a:ext>
            </a:extLst>
          </p:cNvPr>
          <p:cNvCxnSpPr>
            <a:stCxn id="257" idx="3"/>
            <a:endCxn id="264" idx="1"/>
          </p:cNvCxnSpPr>
          <p:nvPr/>
        </p:nvCxnSpPr>
        <p:spPr>
          <a:xfrm flipV="1">
            <a:off x="9551882" y="3223364"/>
            <a:ext cx="50442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1" name="Connector: Curved 280">
            <a:extLst>
              <a:ext uri="{FF2B5EF4-FFF2-40B4-BE49-F238E27FC236}">
                <a16:creationId xmlns:a16="http://schemas.microsoft.com/office/drawing/2014/main" id="{396566A9-6619-47A4-A9EF-3328DE6973BF}"/>
              </a:ext>
            </a:extLst>
          </p:cNvPr>
          <p:cNvCxnSpPr>
            <a:stCxn id="8" idx="0"/>
            <a:endCxn id="57" idx="1"/>
          </p:cNvCxnSpPr>
          <p:nvPr/>
        </p:nvCxnSpPr>
        <p:spPr>
          <a:xfrm rot="5400000" flipH="1" flipV="1">
            <a:off x="5179872" y="3051984"/>
            <a:ext cx="723231" cy="106599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14197F2-E74F-4C0E-A3AF-45465A33C958}"/>
              </a:ext>
            </a:extLst>
          </p:cNvPr>
          <p:cNvSpPr txBox="1"/>
          <p:nvPr/>
        </p:nvSpPr>
        <p:spPr>
          <a:xfrm>
            <a:off x="1841478" y="1281599"/>
            <a:ext cx="1140227" cy="369332"/>
          </a:xfrm>
          <a:prstGeom prst="rect">
            <a:avLst/>
          </a:prstGeom>
          <a:noFill/>
          <a:ln>
            <a:solidFill>
              <a:schemeClr val="bg1">
                <a:lumMod val="65000"/>
              </a:schemeClr>
            </a:solidFill>
          </a:ln>
        </p:spPr>
        <p:txBody>
          <a:bodyPr wrap="square" rtlCol="0">
            <a:spAutoFit/>
          </a:bodyPr>
          <a:lstStyle/>
          <a:p>
            <a:pPr algn="ctr"/>
            <a:r>
              <a:rPr lang="en-IE" dirty="0"/>
              <a:t>sensors</a:t>
            </a:r>
          </a:p>
        </p:txBody>
      </p:sp>
      <p:sp>
        <p:nvSpPr>
          <p:cNvPr id="39" name="TextBox 38">
            <a:extLst>
              <a:ext uri="{FF2B5EF4-FFF2-40B4-BE49-F238E27FC236}">
                <a16:creationId xmlns:a16="http://schemas.microsoft.com/office/drawing/2014/main" id="{9AA30EB3-AB26-423D-BFA8-5E91A1F18074}"/>
              </a:ext>
            </a:extLst>
          </p:cNvPr>
          <p:cNvSpPr txBox="1"/>
          <p:nvPr/>
        </p:nvSpPr>
        <p:spPr>
          <a:xfrm>
            <a:off x="4064873" y="5722517"/>
            <a:ext cx="1140227" cy="369332"/>
          </a:xfrm>
          <a:prstGeom prst="rect">
            <a:avLst/>
          </a:prstGeom>
          <a:noFill/>
          <a:ln>
            <a:solidFill>
              <a:schemeClr val="bg1">
                <a:lumMod val="65000"/>
              </a:schemeClr>
            </a:solidFill>
          </a:ln>
        </p:spPr>
        <p:txBody>
          <a:bodyPr wrap="square" rtlCol="0">
            <a:spAutoFit/>
          </a:bodyPr>
          <a:lstStyle/>
          <a:p>
            <a:pPr algn="ctr"/>
            <a:r>
              <a:rPr lang="en-IE" dirty="0"/>
              <a:t>sensors</a:t>
            </a:r>
          </a:p>
        </p:txBody>
      </p:sp>
      <p:sp>
        <p:nvSpPr>
          <p:cNvPr id="41" name="TextBox 40">
            <a:extLst>
              <a:ext uri="{FF2B5EF4-FFF2-40B4-BE49-F238E27FC236}">
                <a16:creationId xmlns:a16="http://schemas.microsoft.com/office/drawing/2014/main" id="{2F7417B8-FEBE-4A32-8EF6-CCC2CC438B16}"/>
              </a:ext>
            </a:extLst>
          </p:cNvPr>
          <p:cNvSpPr txBox="1"/>
          <p:nvPr/>
        </p:nvSpPr>
        <p:spPr>
          <a:xfrm rot="16200000">
            <a:off x="189879" y="3967007"/>
            <a:ext cx="1942540" cy="369332"/>
          </a:xfrm>
          <a:prstGeom prst="rect">
            <a:avLst/>
          </a:prstGeom>
          <a:noFill/>
          <a:ln>
            <a:solidFill>
              <a:schemeClr val="bg1">
                <a:lumMod val="65000"/>
              </a:schemeClr>
            </a:solidFill>
          </a:ln>
        </p:spPr>
        <p:txBody>
          <a:bodyPr wrap="square" rtlCol="0">
            <a:spAutoFit/>
          </a:bodyPr>
          <a:lstStyle/>
          <a:p>
            <a:pPr algn="ctr"/>
            <a:r>
              <a:rPr lang="en-IE" dirty="0"/>
              <a:t>Actuator outputs</a:t>
            </a:r>
          </a:p>
        </p:txBody>
      </p:sp>
      <p:sp>
        <p:nvSpPr>
          <p:cNvPr id="42" name="TextBox 41">
            <a:extLst>
              <a:ext uri="{FF2B5EF4-FFF2-40B4-BE49-F238E27FC236}">
                <a16:creationId xmlns:a16="http://schemas.microsoft.com/office/drawing/2014/main" id="{11782927-49BB-41A8-8277-319E76C972F5}"/>
              </a:ext>
            </a:extLst>
          </p:cNvPr>
          <p:cNvSpPr txBox="1"/>
          <p:nvPr/>
        </p:nvSpPr>
        <p:spPr>
          <a:xfrm>
            <a:off x="4445910" y="1211020"/>
            <a:ext cx="1140227" cy="369332"/>
          </a:xfrm>
          <a:prstGeom prst="rect">
            <a:avLst/>
          </a:prstGeom>
          <a:noFill/>
          <a:ln>
            <a:solidFill>
              <a:schemeClr val="bg1">
                <a:lumMod val="65000"/>
              </a:schemeClr>
            </a:solidFill>
          </a:ln>
        </p:spPr>
        <p:txBody>
          <a:bodyPr wrap="square" rtlCol="0">
            <a:spAutoFit/>
          </a:bodyPr>
          <a:lstStyle/>
          <a:p>
            <a:pPr algn="ctr"/>
            <a:r>
              <a:rPr lang="en-IE" dirty="0"/>
              <a:t>display</a:t>
            </a:r>
          </a:p>
        </p:txBody>
      </p:sp>
    </p:spTree>
    <p:extLst>
      <p:ext uri="{BB962C8B-B14F-4D97-AF65-F5344CB8AC3E}">
        <p14:creationId xmlns:p14="http://schemas.microsoft.com/office/powerpoint/2010/main" val="6080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086EF69-0955-478F-B06D-6835F9180590}"/>
              </a:ext>
            </a:extLst>
          </p:cNvPr>
          <p:cNvPicPr>
            <a:picLocks noChangeAspect="1"/>
          </p:cNvPicPr>
          <p:nvPr/>
        </p:nvPicPr>
        <p:blipFill>
          <a:blip r:embed="rId2"/>
          <a:stretch>
            <a:fillRect/>
          </a:stretch>
        </p:blipFill>
        <p:spPr>
          <a:xfrm>
            <a:off x="3477067" y="1484563"/>
            <a:ext cx="598398" cy="529472"/>
          </a:xfrm>
          <a:prstGeom prst="rect">
            <a:avLst/>
          </a:prstGeom>
        </p:spPr>
      </p:pic>
      <p:pic>
        <p:nvPicPr>
          <p:cNvPr id="3" name="Picture 2">
            <a:extLst>
              <a:ext uri="{FF2B5EF4-FFF2-40B4-BE49-F238E27FC236}">
                <a16:creationId xmlns:a16="http://schemas.microsoft.com/office/drawing/2014/main" id="{F236F38A-5084-494C-8B29-6D800CDAB3BD}"/>
              </a:ext>
            </a:extLst>
          </p:cNvPr>
          <p:cNvPicPr>
            <a:picLocks noChangeAspect="1"/>
          </p:cNvPicPr>
          <p:nvPr/>
        </p:nvPicPr>
        <p:blipFill>
          <a:blip r:embed="rId3"/>
          <a:stretch>
            <a:fillRect/>
          </a:stretch>
        </p:blipFill>
        <p:spPr>
          <a:xfrm>
            <a:off x="6128000" y="5544290"/>
            <a:ext cx="932380" cy="730152"/>
          </a:xfrm>
          <a:prstGeom prst="rect">
            <a:avLst/>
          </a:prstGeom>
        </p:spPr>
      </p:pic>
      <p:pic>
        <p:nvPicPr>
          <p:cNvPr id="4" name="Picture 3">
            <a:extLst>
              <a:ext uri="{FF2B5EF4-FFF2-40B4-BE49-F238E27FC236}">
                <a16:creationId xmlns:a16="http://schemas.microsoft.com/office/drawing/2014/main" id="{07610192-046C-4071-A1DC-196EDE153858}"/>
              </a:ext>
            </a:extLst>
          </p:cNvPr>
          <p:cNvPicPr>
            <a:picLocks noChangeAspect="1"/>
          </p:cNvPicPr>
          <p:nvPr/>
        </p:nvPicPr>
        <p:blipFill>
          <a:blip r:embed="rId4"/>
          <a:stretch>
            <a:fillRect/>
          </a:stretch>
        </p:blipFill>
        <p:spPr>
          <a:xfrm>
            <a:off x="7619257" y="1823967"/>
            <a:ext cx="747006" cy="529471"/>
          </a:xfrm>
          <a:prstGeom prst="rect">
            <a:avLst/>
          </a:prstGeom>
        </p:spPr>
      </p:pic>
      <p:pic>
        <p:nvPicPr>
          <p:cNvPr id="5" name="Picture 4">
            <a:extLst>
              <a:ext uri="{FF2B5EF4-FFF2-40B4-BE49-F238E27FC236}">
                <a16:creationId xmlns:a16="http://schemas.microsoft.com/office/drawing/2014/main" id="{0CE93144-F2CE-463C-94BC-ABA2BA45DDA4}"/>
              </a:ext>
            </a:extLst>
          </p:cNvPr>
          <p:cNvPicPr>
            <a:picLocks noChangeAspect="1"/>
          </p:cNvPicPr>
          <p:nvPr/>
        </p:nvPicPr>
        <p:blipFill>
          <a:blip r:embed="rId4"/>
          <a:stretch>
            <a:fillRect/>
          </a:stretch>
        </p:blipFill>
        <p:spPr>
          <a:xfrm>
            <a:off x="7619257" y="4586323"/>
            <a:ext cx="747006" cy="529471"/>
          </a:xfrm>
          <a:prstGeom prst="rect">
            <a:avLst/>
          </a:prstGeom>
        </p:spPr>
      </p:pic>
      <p:pic>
        <p:nvPicPr>
          <p:cNvPr id="6" name="Picture 5">
            <a:extLst>
              <a:ext uri="{FF2B5EF4-FFF2-40B4-BE49-F238E27FC236}">
                <a16:creationId xmlns:a16="http://schemas.microsoft.com/office/drawing/2014/main" id="{977B3341-9727-4E08-996D-715181EE4AFC}"/>
              </a:ext>
            </a:extLst>
          </p:cNvPr>
          <p:cNvPicPr>
            <a:picLocks noChangeAspect="1"/>
          </p:cNvPicPr>
          <p:nvPr/>
        </p:nvPicPr>
        <p:blipFill>
          <a:blip r:embed="rId2"/>
          <a:stretch>
            <a:fillRect/>
          </a:stretch>
        </p:blipFill>
        <p:spPr>
          <a:xfrm>
            <a:off x="5001812" y="1475998"/>
            <a:ext cx="598398" cy="529472"/>
          </a:xfrm>
          <a:prstGeom prst="rect">
            <a:avLst/>
          </a:prstGeom>
        </p:spPr>
      </p:pic>
      <p:pic>
        <p:nvPicPr>
          <p:cNvPr id="7" name="Picture 6">
            <a:extLst>
              <a:ext uri="{FF2B5EF4-FFF2-40B4-BE49-F238E27FC236}">
                <a16:creationId xmlns:a16="http://schemas.microsoft.com/office/drawing/2014/main" id="{8AFA702A-E43C-41A6-AB67-69496BE6791C}"/>
              </a:ext>
            </a:extLst>
          </p:cNvPr>
          <p:cNvPicPr>
            <a:picLocks noChangeAspect="1"/>
          </p:cNvPicPr>
          <p:nvPr/>
        </p:nvPicPr>
        <p:blipFill>
          <a:blip r:embed="rId2"/>
          <a:stretch>
            <a:fillRect/>
          </a:stretch>
        </p:blipFill>
        <p:spPr>
          <a:xfrm>
            <a:off x="1952321" y="1477463"/>
            <a:ext cx="598398" cy="529472"/>
          </a:xfrm>
          <a:prstGeom prst="rect">
            <a:avLst/>
          </a:prstGeom>
        </p:spPr>
      </p:pic>
      <p:pic>
        <p:nvPicPr>
          <p:cNvPr id="8" name="Picture 7">
            <a:extLst>
              <a:ext uri="{FF2B5EF4-FFF2-40B4-BE49-F238E27FC236}">
                <a16:creationId xmlns:a16="http://schemas.microsoft.com/office/drawing/2014/main" id="{A3FE2920-97D0-437F-988B-F4F787ECDF83}"/>
              </a:ext>
            </a:extLst>
          </p:cNvPr>
          <p:cNvPicPr>
            <a:picLocks noChangeAspect="1"/>
          </p:cNvPicPr>
          <p:nvPr/>
        </p:nvPicPr>
        <p:blipFill>
          <a:blip r:embed="rId2"/>
          <a:stretch>
            <a:fillRect/>
          </a:stretch>
        </p:blipFill>
        <p:spPr>
          <a:xfrm>
            <a:off x="427576" y="1484563"/>
            <a:ext cx="598398" cy="529472"/>
          </a:xfrm>
          <a:prstGeom prst="rect">
            <a:avLst/>
          </a:prstGeom>
        </p:spPr>
      </p:pic>
      <p:pic>
        <p:nvPicPr>
          <p:cNvPr id="9" name="Picture 8">
            <a:extLst>
              <a:ext uri="{FF2B5EF4-FFF2-40B4-BE49-F238E27FC236}">
                <a16:creationId xmlns:a16="http://schemas.microsoft.com/office/drawing/2014/main" id="{45BCD6E3-E289-4349-BE16-7ECEB544A3C3}"/>
              </a:ext>
            </a:extLst>
          </p:cNvPr>
          <p:cNvPicPr>
            <a:picLocks noChangeAspect="1"/>
          </p:cNvPicPr>
          <p:nvPr/>
        </p:nvPicPr>
        <p:blipFill>
          <a:blip r:embed="rId3"/>
          <a:stretch>
            <a:fillRect/>
          </a:stretch>
        </p:blipFill>
        <p:spPr>
          <a:xfrm>
            <a:off x="9140898" y="5544290"/>
            <a:ext cx="932380" cy="730152"/>
          </a:xfrm>
          <a:prstGeom prst="rect">
            <a:avLst/>
          </a:prstGeom>
        </p:spPr>
      </p:pic>
      <p:cxnSp>
        <p:nvCxnSpPr>
          <p:cNvPr id="10" name="Connector: Curved 9">
            <a:extLst>
              <a:ext uri="{FF2B5EF4-FFF2-40B4-BE49-F238E27FC236}">
                <a16:creationId xmlns:a16="http://schemas.microsoft.com/office/drawing/2014/main" id="{38CFDBAA-E03C-4956-96DD-F364FAADE073}"/>
              </a:ext>
            </a:extLst>
          </p:cNvPr>
          <p:cNvCxnSpPr>
            <a:cxnSpLocks/>
            <a:stCxn id="3" idx="3"/>
            <a:endCxn id="5" idx="2"/>
          </p:cNvCxnSpPr>
          <p:nvPr/>
        </p:nvCxnSpPr>
        <p:spPr>
          <a:xfrm flipV="1">
            <a:off x="7060380" y="5115794"/>
            <a:ext cx="932380" cy="79357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or: Curved 10">
            <a:extLst>
              <a:ext uri="{FF2B5EF4-FFF2-40B4-BE49-F238E27FC236}">
                <a16:creationId xmlns:a16="http://schemas.microsoft.com/office/drawing/2014/main" id="{8D085D39-E251-4CEF-AE87-7D8472AFB999}"/>
              </a:ext>
            </a:extLst>
          </p:cNvPr>
          <p:cNvCxnSpPr>
            <a:cxnSpLocks/>
            <a:stCxn id="9" idx="1"/>
            <a:endCxn id="5" idx="2"/>
          </p:cNvCxnSpPr>
          <p:nvPr/>
        </p:nvCxnSpPr>
        <p:spPr>
          <a:xfrm rot="10800000">
            <a:off x="7992760" y="5115794"/>
            <a:ext cx="1148138" cy="79357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7689683-D663-4732-933F-7BEE2A836F6F}"/>
              </a:ext>
            </a:extLst>
          </p:cNvPr>
          <p:cNvCxnSpPr>
            <a:cxnSpLocks/>
            <a:stCxn id="8" idx="3"/>
            <a:endCxn id="7" idx="1"/>
          </p:cNvCxnSpPr>
          <p:nvPr/>
        </p:nvCxnSpPr>
        <p:spPr>
          <a:xfrm flipV="1">
            <a:off x="1025974" y="1742199"/>
            <a:ext cx="926347" cy="7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86AD0C9-AA90-4772-9525-7446281FB456}"/>
              </a:ext>
            </a:extLst>
          </p:cNvPr>
          <p:cNvCxnSpPr>
            <a:cxnSpLocks/>
            <a:stCxn id="7" idx="3"/>
            <a:endCxn id="2" idx="1"/>
          </p:cNvCxnSpPr>
          <p:nvPr/>
        </p:nvCxnSpPr>
        <p:spPr>
          <a:xfrm>
            <a:off x="2550719" y="1742199"/>
            <a:ext cx="926348" cy="7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652B73A-7D96-433F-9854-EA5BA92269A4}"/>
              </a:ext>
            </a:extLst>
          </p:cNvPr>
          <p:cNvCxnSpPr>
            <a:stCxn id="2" idx="3"/>
            <a:endCxn id="6" idx="1"/>
          </p:cNvCxnSpPr>
          <p:nvPr/>
        </p:nvCxnSpPr>
        <p:spPr>
          <a:xfrm flipV="1">
            <a:off x="4075465" y="1740734"/>
            <a:ext cx="926347" cy="85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Curved 14">
            <a:extLst>
              <a:ext uri="{FF2B5EF4-FFF2-40B4-BE49-F238E27FC236}">
                <a16:creationId xmlns:a16="http://schemas.microsoft.com/office/drawing/2014/main" id="{3BADD374-33FD-43F3-9E93-D921EF8CFF83}"/>
              </a:ext>
            </a:extLst>
          </p:cNvPr>
          <p:cNvCxnSpPr>
            <a:cxnSpLocks/>
            <a:stCxn id="6" idx="3"/>
            <a:endCxn id="4" idx="1"/>
          </p:cNvCxnSpPr>
          <p:nvPr/>
        </p:nvCxnSpPr>
        <p:spPr>
          <a:xfrm>
            <a:off x="5600210" y="1740734"/>
            <a:ext cx="2019047" cy="34796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9453BB31-AF63-41B9-9ABF-B0285CE3DA07}"/>
              </a:ext>
            </a:extLst>
          </p:cNvPr>
          <p:cNvPicPr>
            <a:picLocks noChangeAspect="1"/>
          </p:cNvPicPr>
          <p:nvPr/>
        </p:nvPicPr>
        <p:blipFill>
          <a:blip r:embed="rId5"/>
          <a:stretch>
            <a:fillRect/>
          </a:stretch>
        </p:blipFill>
        <p:spPr>
          <a:xfrm>
            <a:off x="10289037" y="2475579"/>
            <a:ext cx="1325516" cy="873902"/>
          </a:xfrm>
          <a:prstGeom prst="rect">
            <a:avLst/>
          </a:prstGeom>
        </p:spPr>
      </p:pic>
      <p:cxnSp>
        <p:nvCxnSpPr>
          <p:cNvPr id="17" name="Connector: Curved 16">
            <a:extLst>
              <a:ext uri="{FF2B5EF4-FFF2-40B4-BE49-F238E27FC236}">
                <a16:creationId xmlns:a16="http://schemas.microsoft.com/office/drawing/2014/main" id="{AE882F1E-781A-4E51-BF3A-CEE7BF3F04AD}"/>
              </a:ext>
            </a:extLst>
          </p:cNvPr>
          <p:cNvCxnSpPr>
            <a:cxnSpLocks/>
            <a:stCxn id="4" idx="3"/>
            <a:endCxn id="16" idx="1"/>
          </p:cNvCxnSpPr>
          <p:nvPr/>
        </p:nvCxnSpPr>
        <p:spPr>
          <a:xfrm>
            <a:off x="8366263" y="2088703"/>
            <a:ext cx="1922774" cy="823827"/>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8" name="Picture 17" descr="Graphical user interface&#10;&#10;Description automatically generated">
            <a:extLst>
              <a:ext uri="{FF2B5EF4-FFF2-40B4-BE49-F238E27FC236}">
                <a16:creationId xmlns:a16="http://schemas.microsoft.com/office/drawing/2014/main" id="{D00DF66F-F9C4-4493-9876-CF2782AFF185}"/>
              </a:ext>
            </a:extLst>
          </p:cNvPr>
          <p:cNvPicPr>
            <a:picLocks noChangeAspect="1"/>
          </p:cNvPicPr>
          <p:nvPr/>
        </p:nvPicPr>
        <p:blipFill rotWithShape="1">
          <a:blip r:embed="rId6">
            <a:extLst>
              <a:ext uri="{28A0092B-C50C-407E-A947-70E740481C1C}">
                <a14:useLocalDpi xmlns:a14="http://schemas.microsoft.com/office/drawing/2010/main" val="0"/>
              </a:ext>
            </a:extLst>
          </a:blip>
          <a:srcRect b="16769"/>
          <a:stretch/>
        </p:blipFill>
        <p:spPr>
          <a:xfrm>
            <a:off x="9064947" y="272698"/>
            <a:ext cx="875809" cy="359338"/>
          </a:xfrm>
          <a:prstGeom prst="rect">
            <a:avLst/>
          </a:prstGeom>
        </p:spPr>
      </p:pic>
      <p:cxnSp>
        <p:nvCxnSpPr>
          <p:cNvPr id="19" name="Connector: Curved 18">
            <a:extLst>
              <a:ext uri="{FF2B5EF4-FFF2-40B4-BE49-F238E27FC236}">
                <a16:creationId xmlns:a16="http://schemas.microsoft.com/office/drawing/2014/main" id="{66385C5D-7E8C-4A6F-B656-D8490E28AD59}"/>
              </a:ext>
            </a:extLst>
          </p:cNvPr>
          <p:cNvCxnSpPr>
            <a:cxnSpLocks/>
            <a:stCxn id="4" idx="0"/>
            <a:endCxn id="18" idx="2"/>
          </p:cNvCxnSpPr>
          <p:nvPr/>
        </p:nvCxnSpPr>
        <p:spPr>
          <a:xfrm rot="5400000" flipH="1" flipV="1">
            <a:off x="8151841" y="472956"/>
            <a:ext cx="1191931" cy="151009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Picture 19" descr="A picture containing logo&#10;&#10;Description automatically generated">
            <a:extLst>
              <a:ext uri="{FF2B5EF4-FFF2-40B4-BE49-F238E27FC236}">
                <a16:creationId xmlns:a16="http://schemas.microsoft.com/office/drawing/2014/main" id="{ABB0F873-B474-4F72-BCC6-F0CA0AEBEF96}"/>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10000" b="95857" l="10000" r="90000">
                        <a14:foregroundMark x1="34111" y1="15571" x2="34111" y2="15571"/>
                        <a14:foregroundMark x1="58111" y1="47571" x2="58111" y2="47571"/>
                        <a14:foregroundMark x1="53556" y1="40000" x2="53556" y2="40000"/>
                        <a14:foregroundMark x1="51889" y1="38429" x2="51889" y2="38429"/>
                        <a14:foregroundMark x1="39778" y1="38429" x2="54111" y2="43571"/>
                        <a14:foregroundMark x1="54111" y1="43571" x2="65556" y2="56143"/>
                        <a14:foregroundMark x1="65556" y1="56143" x2="58222" y2="73714"/>
                        <a14:foregroundMark x1="58222" y1="73714" x2="42111" y2="72143"/>
                        <a14:foregroundMark x1="42111" y1="72143" x2="39222" y2="61000"/>
                        <a14:foregroundMark x1="59556" y1="40286" x2="44556" y2="37000"/>
                        <a14:foregroundMark x1="44556" y1="37000" x2="33111" y2="51000"/>
                        <a14:foregroundMark x1="33111" y1="51000" x2="38889" y2="69429"/>
                        <a14:foregroundMark x1="38889" y1="69429" x2="52111" y2="78714"/>
                        <a14:foregroundMark x1="52111" y1="78714" x2="66111" y2="69857"/>
                        <a14:foregroundMark x1="66111" y1="69857" x2="66111" y2="48857"/>
                        <a14:foregroundMark x1="66111" y1="48857" x2="55556" y2="39571"/>
                        <a14:foregroundMark x1="54778" y1="43143" x2="54778" y2="43143"/>
                        <a14:foregroundMark x1="50556" y1="40286" x2="52444" y2="40286"/>
                        <a14:foregroundMark x1="55889" y1="41429" x2="55889" y2="41429"/>
                        <a14:foregroundMark x1="57556" y1="42429" x2="58111" y2="43571"/>
                        <a14:foregroundMark x1="58444" y1="43857" x2="63444" y2="45429"/>
                        <a14:foregroundMark x1="64667" y1="46143" x2="64667" y2="48571"/>
                        <a14:foregroundMark x1="64667" y1="50143" x2="50222" y2="56429"/>
                        <a14:foregroundMark x1="50222" y1="56429" x2="41333" y2="40714"/>
                        <a14:foregroundMark x1="41333" y1="40714" x2="38111" y2="41714"/>
                        <a14:foregroundMark x1="49111" y1="52286" x2="44889" y2="55857"/>
                        <a14:foregroundMark x1="55000" y1="65286" x2="53556" y2="65714"/>
                        <a14:foregroundMark x1="37778" y1="55143" x2="36444" y2="47857"/>
                        <a14:foregroundMark x1="45444" y1="62857" x2="45444" y2="62857"/>
                        <a14:foregroundMark x1="54778" y1="88571" x2="54778" y2="88571"/>
                        <a14:foregroundMark x1="57556" y1="95857" x2="57556" y2="95857"/>
                      </a14:backgroundRemoval>
                    </a14:imgEffect>
                  </a14:imgLayer>
                </a14:imgProps>
              </a:ext>
              <a:ext uri="{28A0092B-C50C-407E-A947-70E740481C1C}">
                <a14:useLocalDpi xmlns:a14="http://schemas.microsoft.com/office/drawing/2010/main" val="0"/>
              </a:ext>
            </a:extLst>
          </a:blip>
          <a:stretch>
            <a:fillRect/>
          </a:stretch>
        </p:blipFill>
        <p:spPr>
          <a:xfrm>
            <a:off x="1774275" y="3434991"/>
            <a:ext cx="945641" cy="735498"/>
          </a:xfrm>
          <a:prstGeom prst="rect">
            <a:avLst/>
          </a:prstGeom>
        </p:spPr>
      </p:pic>
      <p:pic>
        <p:nvPicPr>
          <p:cNvPr id="21" name="Picture 20" descr="A picture containing logo&#10;&#10;Description automatically generated">
            <a:extLst>
              <a:ext uri="{FF2B5EF4-FFF2-40B4-BE49-F238E27FC236}">
                <a16:creationId xmlns:a16="http://schemas.microsoft.com/office/drawing/2014/main" id="{42DD6B89-70A7-4DD1-BD47-DFF667990860}"/>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10000" b="95857" l="10000" r="90000">
                        <a14:foregroundMark x1="34111" y1="15571" x2="34111" y2="15571"/>
                        <a14:foregroundMark x1="58111" y1="47571" x2="58111" y2="47571"/>
                        <a14:foregroundMark x1="53556" y1="40000" x2="53556" y2="40000"/>
                        <a14:foregroundMark x1="51889" y1="38429" x2="51889" y2="38429"/>
                        <a14:foregroundMark x1="39778" y1="38429" x2="54111" y2="43571"/>
                        <a14:foregroundMark x1="54111" y1="43571" x2="65556" y2="56143"/>
                        <a14:foregroundMark x1="65556" y1="56143" x2="58222" y2="73714"/>
                        <a14:foregroundMark x1="58222" y1="73714" x2="42111" y2="72143"/>
                        <a14:foregroundMark x1="42111" y1="72143" x2="39222" y2="61000"/>
                        <a14:foregroundMark x1="59556" y1="40286" x2="44556" y2="37000"/>
                        <a14:foregroundMark x1="44556" y1="37000" x2="33111" y2="51000"/>
                        <a14:foregroundMark x1="33111" y1="51000" x2="38889" y2="69429"/>
                        <a14:foregroundMark x1="38889" y1="69429" x2="52111" y2="78714"/>
                        <a14:foregroundMark x1="52111" y1="78714" x2="66111" y2="69857"/>
                        <a14:foregroundMark x1="66111" y1="69857" x2="66111" y2="48857"/>
                        <a14:foregroundMark x1="66111" y1="48857" x2="55556" y2="39571"/>
                        <a14:foregroundMark x1="54778" y1="43143" x2="54778" y2="43143"/>
                        <a14:foregroundMark x1="50556" y1="40286" x2="52444" y2="40286"/>
                        <a14:foregroundMark x1="55889" y1="41429" x2="55889" y2="41429"/>
                        <a14:foregroundMark x1="57556" y1="42429" x2="58111" y2="43571"/>
                        <a14:foregroundMark x1="58444" y1="43857" x2="63444" y2="45429"/>
                        <a14:foregroundMark x1="64667" y1="46143" x2="64667" y2="48571"/>
                        <a14:foregroundMark x1="64667" y1="50143" x2="50222" y2="56429"/>
                        <a14:foregroundMark x1="50222" y1="56429" x2="41333" y2="40714"/>
                        <a14:foregroundMark x1="41333" y1="40714" x2="38111" y2="41714"/>
                        <a14:foregroundMark x1="49111" y1="52286" x2="44889" y2="55857"/>
                        <a14:foregroundMark x1="55000" y1="65286" x2="53556" y2="65714"/>
                        <a14:foregroundMark x1="37778" y1="55143" x2="36444" y2="47857"/>
                        <a14:foregroundMark x1="45444" y1="62857" x2="45444" y2="62857"/>
                        <a14:foregroundMark x1="54778" y1="88571" x2="54778" y2="88571"/>
                        <a14:foregroundMark x1="57556" y1="95857" x2="57556" y2="95857"/>
                      </a14:backgroundRemoval>
                    </a14:imgEffect>
                  </a14:imgLayer>
                </a14:imgProps>
              </a:ext>
              <a:ext uri="{28A0092B-C50C-407E-A947-70E740481C1C}">
                <a14:useLocalDpi xmlns:a14="http://schemas.microsoft.com/office/drawing/2010/main" val="0"/>
              </a:ext>
            </a:extLst>
          </a:blip>
          <a:stretch>
            <a:fillRect/>
          </a:stretch>
        </p:blipFill>
        <p:spPr>
          <a:xfrm>
            <a:off x="1774276" y="4632033"/>
            <a:ext cx="945641" cy="735498"/>
          </a:xfrm>
          <a:prstGeom prst="rect">
            <a:avLst/>
          </a:prstGeom>
        </p:spPr>
      </p:pic>
      <p:pic>
        <p:nvPicPr>
          <p:cNvPr id="22" name="Picture 21" descr="A picture containing text&#10;&#10;Description automatically generated">
            <a:extLst>
              <a:ext uri="{FF2B5EF4-FFF2-40B4-BE49-F238E27FC236}">
                <a16:creationId xmlns:a16="http://schemas.microsoft.com/office/drawing/2014/main" id="{2682E9AD-33BE-4671-9F00-F6D3436574FE}"/>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6915" b="92021" l="4000" r="93000">
                        <a14:foregroundMark x1="90667" y1="51064" x2="90667" y2="51064"/>
                        <a14:foregroundMark x1="93000" y1="70213" x2="93000" y2="70213"/>
                        <a14:foregroundMark x1="50667" y1="6915" x2="50667" y2="6915"/>
                        <a14:foregroundMark x1="54000" y1="18617" x2="54000" y2="18617"/>
                        <a14:foregroundMark x1="53667" y1="29255" x2="53667" y2="29255"/>
                        <a14:foregroundMark x1="54667" y1="37234" x2="54667" y2="37234"/>
                        <a14:foregroundMark x1="54333" y1="44149" x2="54333" y2="44149"/>
                        <a14:foregroundMark x1="54333" y1="50532" x2="54333" y2="50532"/>
                        <a14:foregroundMark x1="54667" y1="55851" x2="54667" y2="55851"/>
                        <a14:foregroundMark x1="54000" y1="63298" x2="54000" y2="63298"/>
                        <a14:foregroundMark x1="53333" y1="68617" x2="53333" y2="68617"/>
                        <a14:foregroundMark x1="53000" y1="75532" x2="53000" y2="75532"/>
                        <a14:foregroundMark x1="53000" y1="82447" x2="53000" y2="82447"/>
                        <a14:foregroundMark x1="68000" y1="93085" x2="68000" y2="93085"/>
                        <a14:foregroundMark x1="36333" y1="90957" x2="36333" y2="90957"/>
                        <a14:foregroundMark x1="28333" y1="59043" x2="28333" y2="59043"/>
                        <a14:foregroundMark x1="23667" y1="53723" x2="23667" y2="53723"/>
                        <a14:foregroundMark x1="19333" y1="53191" x2="19333" y2="53191"/>
                        <a14:foregroundMark x1="9333" y1="56915" x2="9333" y2="56915"/>
                        <a14:foregroundMark x1="4000" y1="56915" x2="4000" y2="56915"/>
                      </a14:backgroundRemoval>
                    </a14:imgEffect>
                  </a14:imgLayer>
                </a14:imgProps>
              </a:ext>
              <a:ext uri="{28A0092B-C50C-407E-A947-70E740481C1C}">
                <a14:useLocalDpi xmlns:a14="http://schemas.microsoft.com/office/drawing/2010/main" val="0"/>
              </a:ext>
            </a:extLst>
          </a:blip>
          <a:stretch>
            <a:fillRect/>
          </a:stretch>
        </p:blipFill>
        <p:spPr>
          <a:xfrm>
            <a:off x="1767480" y="2443976"/>
            <a:ext cx="844901" cy="529471"/>
          </a:xfrm>
          <a:prstGeom prst="rect">
            <a:avLst/>
          </a:prstGeom>
        </p:spPr>
      </p:pic>
      <p:cxnSp>
        <p:nvCxnSpPr>
          <p:cNvPr id="23" name="Connector: Curved 22">
            <a:extLst>
              <a:ext uri="{FF2B5EF4-FFF2-40B4-BE49-F238E27FC236}">
                <a16:creationId xmlns:a16="http://schemas.microsoft.com/office/drawing/2014/main" id="{0BCE6FFC-9655-4DA9-A560-CCBDDFA96752}"/>
              </a:ext>
            </a:extLst>
          </p:cNvPr>
          <p:cNvCxnSpPr>
            <a:cxnSpLocks/>
            <a:stCxn id="4" idx="2"/>
            <a:endCxn id="21" idx="3"/>
          </p:cNvCxnSpPr>
          <p:nvPr/>
        </p:nvCxnSpPr>
        <p:spPr>
          <a:xfrm rot="5400000">
            <a:off x="4033167" y="1040189"/>
            <a:ext cx="2646344" cy="527284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Curved 23">
            <a:extLst>
              <a:ext uri="{FF2B5EF4-FFF2-40B4-BE49-F238E27FC236}">
                <a16:creationId xmlns:a16="http://schemas.microsoft.com/office/drawing/2014/main" id="{8A1CDBB1-7093-43A9-AFF5-C15BDE5B7C87}"/>
              </a:ext>
            </a:extLst>
          </p:cNvPr>
          <p:cNvCxnSpPr>
            <a:cxnSpLocks/>
            <a:stCxn id="4" idx="2"/>
            <a:endCxn id="20" idx="3"/>
          </p:cNvCxnSpPr>
          <p:nvPr/>
        </p:nvCxnSpPr>
        <p:spPr>
          <a:xfrm rot="5400000">
            <a:off x="4631687" y="441667"/>
            <a:ext cx="1449302" cy="527284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Curved 24">
            <a:extLst>
              <a:ext uri="{FF2B5EF4-FFF2-40B4-BE49-F238E27FC236}">
                <a16:creationId xmlns:a16="http://schemas.microsoft.com/office/drawing/2014/main" id="{C3FCC290-4806-4CEC-85FB-97F27A101D7B}"/>
              </a:ext>
            </a:extLst>
          </p:cNvPr>
          <p:cNvCxnSpPr>
            <a:cxnSpLocks/>
            <a:stCxn id="4" idx="2"/>
            <a:endCxn id="22" idx="3"/>
          </p:cNvCxnSpPr>
          <p:nvPr/>
        </p:nvCxnSpPr>
        <p:spPr>
          <a:xfrm rot="5400000">
            <a:off x="5124934" y="-159114"/>
            <a:ext cx="355274" cy="538037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Curved 25">
            <a:extLst>
              <a:ext uri="{FF2B5EF4-FFF2-40B4-BE49-F238E27FC236}">
                <a16:creationId xmlns:a16="http://schemas.microsoft.com/office/drawing/2014/main" id="{E929F4D1-B26C-4C3C-86C9-BEB2CED80001}"/>
              </a:ext>
            </a:extLst>
          </p:cNvPr>
          <p:cNvCxnSpPr>
            <a:stCxn id="5" idx="0"/>
            <a:endCxn id="16" idx="1"/>
          </p:cNvCxnSpPr>
          <p:nvPr/>
        </p:nvCxnSpPr>
        <p:spPr>
          <a:xfrm rot="5400000" flipH="1" flipV="1">
            <a:off x="8304002" y="2601289"/>
            <a:ext cx="1673793" cy="229627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57FF1878-28AC-41B5-A97F-83D44CEB25C2}"/>
              </a:ext>
            </a:extLst>
          </p:cNvPr>
          <p:cNvSpPr txBox="1"/>
          <p:nvPr/>
        </p:nvSpPr>
        <p:spPr>
          <a:xfrm>
            <a:off x="2688646" y="1454635"/>
            <a:ext cx="507077" cy="369332"/>
          </a:xfrm>
          <a:prstGeom prst="rect">
            <a:avLst/>
          </a:prstGeom>
          <a:noFill/>
        </p:spPr>
        <p:txBody>
          <a:bodyPr wrap="square" rtlCol="0">
            <a:spAutoFit/>
          </a:bodyPr>
          <a:lstStyle/>
          <a:p>
            <a:r>
              <a:rPr lang="en-IE" dirty="0"/>
              <a:t>I2C</a:t>
            </a:r>
          </a:p>
        </p:txBody>
      </p:sp>
      <p:sp>
        <p:nvSpPr>
          <p:cNvPr id="102" name="TextBox 101">
            <a:extLst>
              <a:ext uri="{FF2B5EF4-FFF2-40B4-BE49-F238E27FC236}">
                <a16:creationId xmlns:a16="http://schemas.microsoft.com/office/drawing/2014/main" id="{A00C82C4-CCAC-46CF-8D7E-437D0CBAA538}"/>
              </a:ext>
            </a:extLst>
          </p:cNvPr>
          <p:cNvSpPr txBox="1"/>
          <p:nvPr/>
        </p:nvSpPr>
        <p:spPr>
          <a:xfrm>
            <a:off x="1255222" y="1454635"/>
            <a:ext cx="507077" cy="369332"/>
          </a:xfrm>
          <a:prstGeom prst="rect">
            <a:avLst/>
          </a:prstGeom>
          <a:noFill/>
        </p:spPr>
        <p:txBody>
          <a:bodyPr wrap="square" rtlCol="0">
            <a:spAutoFit/>
          </a:bodyPr>
          <a:lstStyle/>
          <a:p>
            <a:pPr algn="ctr"/>
            <a:r>
              <a:rPr lang="en-IE" dirty="0"/>
              <a:t>I2C</a:t>
            </a:r>
          </a:p>
        </p:txBody>
      </p:sp>
      <p:sp>
        <p:nvSpPr>
          <p:cNvPr id="103" name="TextBox 102">
            <a:extLst>
              <a:ext uri="{FF2B5EF4-FFF2-40B4-BE49-F238E27FC236}">
                <a16:creationId xmlns:a16="http://schemas.microsoft.com/office/drawing/2014/main" id="{F28ED14E-B592-4615-9E57-60D375A5CA1D}"/>
              </a:ext>
            </a:extLst>
          </p:cNvPr>
          <p:cNvSpPr txBox="1"/>
          <p:nvPr/>
        </p:nvSpPr>
        <p:spPr>
          <a:xfrm>
            <a:off x="4213392" y="1454635"/>
            <a:ext cx="507077" cy="369332"/>
          </a:xfrm>
          <a:prstGeom prst="rect">
            <a:avLst/>
          </a:prstGeom>
          <a:noFill/>
        </p:spPr>
        <p:txBody>
          <a:bodyPr wrap="square" rtlCol="0">
            <a:spAutoFit/>
          </a:bodyPr>
          <a:lstStyle/>
          <a:p>
            <a:r>
              <a:rPr lang="en-IE" dirty="0"/>
              <a:t>I2C</a:t>
            </a:r>
          </a:p>
        </p:txBody>
      </p:sp>
      <p:sp>
        <p:nvSpPr>
          <p:cNvPr id="104" name="TextBox 103">
            <a:extLst>
              <a:ext uri="{FF2B5EF4-FFF2-40B4-BE49-F238E27FC236}">
                <a16:creationId xmlns:a16="http://schemas.microsoft.com/office/drawing/2014/main" id="{04124F35-EB6E-437D-98D4-49B11E89A819}"/>
              </a:ext>
            </a:extLst>
          </p:cNvPr>
          <p:cNvSpPr txBox="1"/>
          <p:nvPr/>
        </p:nvSpPr>
        <p:spPr>
          <a:xfrm>
            <a:off x="6691546" y="1682036"/>
            <a:ext cx="507077" cy="369332"/>
          </a:xfrm>
          <a:prstGeom prst="rect">
            <a:avLst/>
          </a:prstGeom>
          <a:noFill/>
        </p:spPr>
        <p:txBody>
          <a:bodyPr wrap="square" rtlCol="0">
            <a:spAutoFit/>
          </a:bodyPr>
          <a:lstStyle/>
          <a:p>
            <a:r>
              <a:rPr lang="en-IE" dirty="0"/>
              <a:t>I2C</a:t>
            </a:r>
          </a:p>
        </p:txBody>
      </p:sp>
      <p:sp>
        <p:nvSpPr>
          <p:cNvPr id="105" name="TextBox 104">
            <a:extLst>
              <a:ext uri="{FF2B5EF4-FFF2-40B4-BE49-F238E27FC236}">
                <a16:creationId xmlns:a16="http://schemas.microsoft.com/office/drawing/2014/main" id="{412109DB-6A80-4BEE-A87D-FCB0F1857FC8}"/>
              </a:ext>
            </a:extLst>
          </p:cNvPr>
          <p:cNvSpPr txBox="1"/>
          <p:nvPr/>
        </p:nvSpPr>
        <p:spPr>
          <a:xfrm>
            <a:off x="8557870" y="896771"/>
            <a:ext cx="507077" cy="369332"/>
          </a:xfrm>
          <a:prstGeom prst="rect">
            <a:avLst/>
          </a:prstGeom>
          <a:noFill/>
        </p:spPr>
        <p:txBody>
          <a:bodyPr wrap="square" rtlCol="0">
            <a:spAutoFit/>
          </a:bodyPr>
          <a:lstStyle/>
          <a:p>
            <a:r>
              <a:rPr lang="en-IE" dirty="0"/>
              <a:t>I2C</a:t>
            </a:r>
          </a:p>
        </p:txBody>
      </p:sp>
      <p:sp>
        <p:nvSpPr>
          <p:cNvPr id="106" name="TextBox 105">
            <a:extLst>
              <a:ext uri="{FF2B5EF4-FFF2-40B4-BE49-F238E27FC236}">
                <a16:creationId xmlns:a16="http://schemas.microsoft.com/office/drawing/2014/main" id="{74CDFAF9-1961-4F48-B020-6F2C7EA88341}"/>
              </a:ext>
            </a:extLst>
          </p:cNvPr>
          <p:cNvSpPr txBox="1"/>
          <p:nvPr/>
        </p:nvSpPr>
        <p:spPr>
          <a:xfrm>
            <a:off x="2762260" y="2407637"/>
            <a:ext cx="2134183" cy="369332"/>
          </a:xfrm>
          <a:prstGeom prst="rect">
            <a:avLst/>
          </a:prstGeom>
          <a:noFill/>
        </p:spPr>
        <p:txBody>
          <a:bodyPr wrap="square" rtlCol="0">
            <a:spAutoFit/>
          </a:bodyPr>
          <a:lstStyle/>
          <a:p>
            <a:r>
              <a:rPr lang="en-IE" dirty="0"/>
              <a:t>HARDWIRE RELAY</a:t>
            </a:r>
          </a:p>
        </p:txBody>
      </p:sp>
      <p:sp>
        <p:nvSpPr>
          <p:cNvPr id="107" name="TextBox 106">
            <a:extLst>
              <a:ext uri="{FF2B5EF4-FFF2-40B4-BE49-F238E27FC236}">
                <a16:creationId xmlns:a16="http://schemas.microsoft.com/office/drawing/2014/main" id="{FAE5A2B9-94A7-4BF5-BBEE-F73C8DF6B802}"/>
              </a:ext>
            </a:extLst>
          </p:cNvPr>
          <p:cNvSpPr txBox="1"/>
          <p:nvPr/>
        </p:nvSpPr>
        <p:spPr>
          <a:xfrm rot="21335008">
            <a:off x="2764106" y="3437537"/>
            <a:ext cx="2134183" cy="369332"/>
          </a:xfrm>
          <a:prstGeom prst="rect">
            <a:avLst/>
          </a:prstGeom>
          <a:noFill/>
        </p:spPr>
        <p:txBody>
          <a:bodyPr wrap="square" rtlCol="0">
            <a:spAutoFit/>
          </a:bodyPr>
          <a:lstStyle/>
          <a:p>
            <a:r>
              <a:rPr lang="en-IE" dirty="0"/>
              <a:t>HARDWIRE RELAY</a:t>
            </a:r>
          </a:p>
        </p:txBody>
      </p:sp>
      <p:sp>
        <p:nvSpPr>
          <p:cNvPr id="108" name="TextBox 107">
            <a:extLst>
              <a:ext uri="{FF2B5EF4-FFF2-40B4-BE49-F238E27FC236}">
                <a16:creationId xmlns:a16="http://schemas.microsoft.com/office/drawing/2014/main" id="{D939DA95-BC89-48C2-9C59-00D86449527A}"/>
              </a:ext>
            </a:extLst>
          </p:cNvPr>
          <p:cNvSpPr txBox="1"/>
          <p:nvPr/>
        </p:nvSpPr>
        <p:spPr>
          <a:xfrm rot="21160752">
            <a:off x="2767886" y="4586462"/>
            <a:ext cx="2134183" cy="369332"/>
          </a:xfrm>
          <a:prstGeom prst="rect">
            <a:avLst/>
          </a:prstGeom>
          <a:noFill/>
        </p:spPr>
        <p:txBody>
          <a:bodyPr wrap="square" rtlCol="0">
            <a:spAutoFit/>
          </a:bodyPr>
          <a:lstStyle/>
          <a:p>
            <a:r>
              <a:rPr lang="en-IE" dirty="0"/>
              <a:t>HARDWIRE RELAY</a:t>
            </a:r>
          </a:p>
        </p:txBody>
      </p:sp>
      <p:sp>
        <p:nvSpPr>
          <p:cNvPr id="115" name="TextBox 114">
            <a:extLst>
              <a:ext uri="{FF2B5EF4-FFF2-40B4-BE49-F238E27FC236}">
                <a16:creationId xmlns:a16="http://schemas.microsoft.com/office/drawing/2014/main" id="{0FB5404F-A2E2-4549-B655-5884923102A4}"/>
              </a:ext>
            </a:extLst>
          </p:cNvPr>
          <p:cNvSpPr txBox="1"/>
          <p:nvPr/>
        </p:nvSpPr>
        <p:spPr>
          <a:xfrm rot="19193014">
            <a:off x="8150715" y="3250324"/>
            <a:ext cx="832227" cy="369332"/>
          </a:xfrm>
          <a:prstGeom prst="rect">
            <a:avLst/>
          </a:prstGeom>
          <a:noFill/>
        </p:spPr>
        <p:txBody>
          <a:bodyPr wrap="square" rtlCol="0">
            <a:spAutoFit/>
          </a:bodyPr>
          <a:lstStyle/>
          <a:p>
            <a:r>
              <a:rPr lang="en-IE" dirty="0"/>
              <a:t>SERIAL</a:t>
            </a:r>
          </a:p>
        </p:txBody>
      </p:sp>
      <p:sp>
        <p:nvSpPr>
          <p:cNvPr id="116" name="TextBox 115">
            <a:extLst>
              <a:ext uri="{FF2B5EF4-FFF2-40B4-BE49-F238E27FC236}">
                <a16:creationId xmlns:a16="http://schemas.microsoft.com/office/drawing/2014/main" id="{70049038-D2F4-402B-9847-0E912D116FC0}"/>
              </a:ext>
            </a:extLst>
          </p:cNvPr>
          <p:cNvSpPr txBox="1"/>
          <p:nvPr/>
        </p:nvSpPr>
        <p:spPr>
          <a:xfrm rot="1510191">
            <a:off x="8719916" y="1974988"/>
            <a:ext cx="832227" cy="369332"/>
          </a:xfrm>
          <a:prstGeom prst="rect">
            <a:avLst/>
          </a:prstGeom>
          <a:noFill/>
        </p:spPr>
        <p:txBody>
          <a:bodyPr wrap="square" rtlCol="0">
            <a:spAutoFit/>
          </a:bodyPr>
          <a:lstStyle/>
          <a:p>
            <a:r>
              <a:rPr lang="en-IE" dirty="0"/>
              <a:t>SERIAL</a:t>
            </a:r>
          </a:p>
        </p:txBody>
      </p:sp>
      <p:pic>
        <p:nvPicPr>
          <p:cNvPr id="118" name="Picture 117" descr="A picture containing appliance&#10;&#10;Description automatically generated">
            <a:extLst>
              <a:ext uri="{FF2B5EF4-FFF2-40B4-BE49-F238E27FC236}">
                <a16:creationId xmlns:a16="http://schemas.microsoft.com/office/drawing/2014/main" id="{D87B4276-B2C2-4F66-BB6B-9C43BBA8323C}"/>
              </a:ext>
            </a:extLst>
          </p:cNvPr>
          <p:cNvPicPr>
            <a:picLocks noChangeAspect="1"/>
          </p:cNvPicPr>
          <p:nvPr/>
        </p:nvPicPr>
        <p:blipFill rotWithShape="1">
          <a:blip r:embed="rId11">
            <a:extLst>
              <a:ext uri="{28A0092B-C50C-407E-A947-70E740481C1C}">
                <a14:useLocalDpi xmlns:a14="http://schemas.microsoft.com/office/drawing/2010/main" val="0"/>
              </a:ext>
            </a:extLst>
          </a:blip>
          <a:srcRect l="9946" t="15786" r="16706" b="15239"/>
          <a:stretch/>
        </p:blipFill>
        <p:spPr>
          <a:xfrm>
            <a:off x="1801708" y="5544290"/>
            <a:ext cx="776444" cy="730152"/>
          </a:xfrm>
          <a:prstGeom prst="rect">
            <a:avLst/>
          </a:prstGeom>
        </p:spPr>
      </p:pic>
      <p:cxnSp>
        <p:nvCxnSpPr>
          <p:cNvPr id="119" name="Connector: Curved 118">
            <a:extLst>
              <a:ext uri="{FF2B5EF4-FFF2-40B4-BE49-F238E27FC236}">
                <a16:creationId xmlns:a16="http://schemas.microsoft.com/office/drawing/2014/main" id="{B44F2EDF-040F-426E-813A-1162548EE8F4}"/>
              </a:ext>
            </a:extLst>
          </p:cNvPr>
          <p:cNvCxnSpPr>
            <a:cxnSpLocks/>
            <a:stCxn id="4" idx="2"/>
            <a:endCxn id="118" idx="3"/>
          </p:cNvCxnSpPr>
          <p:nvPr/>
        </p:nvCxnSpPr>
        <p:spPr>
          <a:xfrm rot="5400000">
            <a:off x="3507492" y="1424098"/>
            <a:ext cx="3555928" cy="541460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22" name="TextBox 121">
            <a:extLst>
              <a:ext uri="{FF2B5EF4-FFF2-40B4-BE49-F238E27FC236}">
                <a16:creationId xmlns:a16="http://schemas.microsoft.com/office/drawing/2014/main" id="{A433E77C-94EE-4790-9501-2F0A3DC1D585}"/>
              </a:ext>
            </a:extLst>
          </p:cNvPr>
          <p:cNvSpPr txBox="1"/>
          <p:nvPr/>
        </p:nvSpPr>
        <p:spPr>
          <a:xfrm rot="21031129">
            <a:off x="2709174" y="5445767"/>
            <a:ext cx="2134183" cy="369332"/>
          </a:xfrm>
          <a:prstGeom prst="rect">
            <a:avLst/>
          </a:prstGeom>
          <a:noFill/>
        </p:spPr>
        <p:txBody>
          <a:bodyPr wrap="square" rtlCol="0">
            <a:spAutoFit/>
          </a:bodyPr>
          <a:lstStyle/>
          <a:p>
            <a:r>
              <a:rPr lang="en-IE" dirty="0"/>
              <a:t>HARDWIRE RELAY</a:t>
            </a:r>
          </a:p>
        </p:txBody>
      </p:sp>
      <p:sp>
        <p:nvSpPr>
          <p:cNvPr id="123" name="Title 122">
            <a:extLst>
              <a:ext uri="{FF2B5EF4-FFF2-40B4-BE49-F238E27FC236}">
                <a16:creationId xmlns:a16="http://schemas.microsoft.com/office/drawing/2014/main" id="{9DDA3689-0CD6-4316-8633-8581851FAAB7}"/>
              </a:ext>
            </a:extLst>
          </p:cNvPr>
          <p:cNvSpPr>
            <a:spLocks noGrp="1"/>
          </p:cNvSpPr>
          <p:nvPr>
            <p:ph type="title" idx="4294967295"/>
          </p:nvPr>
        </p:nvSpPr>
        <p:spPr>
          <a:xfrm>
            <a:off x="515540" y="195890"/>
            <a:ext cx="6521450" cy="750888"/>
          </a:xfrm>
          <a:ln>
            <a:solidFill>
              <a:schemeClr val="bg1">
                <a:lumMod val="75000"/>
              </a:schemeClr>
            </a:solidFill>
          </a:ln>
        </p:spPr>
        <p:txBody>
          <a:bodyPr>
            <a:normAutofit/>
          </a:bodyPr>
          <a:lstStyle/>
          <a:p>
            <a:pPr algn="ctr"/>
            <a:r>
              <a:rPr lang="en-IE" sz="3600" dirty="0"/>
              <a:t>HARDWARE ON PHYSICAL SITE</a:t>
            </a:r>
          </a:p>
        </p:txBody>
      </p:sp>
    </p:spTree>
    <p:extLst>
      <p:ext uri="{BB962C8B-B14F-4D97-AF65-F5344CB8AC3E}">
        <p14:creationId xmlns:p14="http://schemas.microsoft.com/office/powerpoint/2010/main" val="3171627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3FBD85-29C4-4FDF-B677-34DE03FA28A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140819" y="369332"/>
            <a:ext cx="7678426" cy="5939915"/>
          </a:xfrm>
          <a:prstGeom prst="rect">
            <a:avLst/>
          </a:prstGeom>
        </p:spPr>
      </p:pic>
      <p:sp>
        <p:nvSpPr>
          <p:cNvPr id="5" name="TextBox 4">
            <a:extLst>
              <a:ext uri="{FF2B5EF4-FFF2-40B4-BE49-F238E27FC236}">
                <a16:creationId xmlns:a16="http://schemas.microsoft.com/office/drawing/2014/main" id="{83D44ECC-0ACB-45BE-A674-A70550987B71}"/>
              </a:ext>
            </a:extLst>
          </p:cNvPr>
          <p:cNvSpPr txBox="1"/>
          <p:nvPr/>
        </p:nvSpPr>
        <p:spPr>
          <a:xfrm>
            <a:off x="1435359" y="0"/>
            <a:ext cx="9321281" cy="369332"/>
          </a:xfrm>
          <a:prstGeom prst="rect">
            <a:avLst/>
          </a:prstGeom>
          <a:noFill/>
        </p:spPr>
        <p:txBody>
          <a:bodyPr wrap="square" rtlCol="0">
            <a:spAutoFit/>
          </a:bodyPr>
          <a:lstStyle/>
          <a:p>
            <a:pPr algn="ctr"/>
            <a:r>
              <a:rPr lang="en-IE" dirty="0"/>
              <a:t>Process physical layout and sensor and switched output locations</a:t>
            </a:r>
          </a:p>
        </p:txBody>
      </p:sp>
    </p:spTree>
    <p:extLst>
      <p:ext uri="{BB962C8B-B14F-4D97-AF65-F5344CB8AC3E}">
        <p14:creationId xmlns:p14="http://schemas.microsoft.com/office/powerpoint/2010/main" val="815180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9AC06E-BBB8-43EE-A8B9-E86F89D40745}"/>
              </a:ext>
            </a:extLst>
          </p:cNvPr>
          <p:cNvSpPr txBox="1"/>
          <p:nvPr/>
        </p:nvSpPr>
        <p:spPr>
          <a:xfrm>
            <a:off x="465513" y="349135"/>
            <a:ext cx="11321934" cy="5078313"/>
          </a:xfrm>
          <a:prstGeom prst="rect">
            <a:avLst/>
          </a:prstGeom>
          <a:noFill/>
        </p:spPr>
        <p:txBody>
          <a:bodyPr wrap="square" rtlCol="0">
            <a:spAutoFit/>
          </a:bodyPr>
          <a:lstStyle/>
          <a:p>
            <a:pPr marL="342900" indent="-342900">
              <a:buFont typeface="+mj-lt"/>
              <a:buAutoNum type="arabicPeriod"/>
            </a:pPr>
            <a:r>
              <a:rPr lang="en-IE" dirty="0"/>
              <a:t>The heating control system has been created on an Arduino Uno. This controller receives sensor values and actuates process pumps valves and fans through relays.</a:t>
            </a:r>
          </a:p>
          <a:p>
            <a:pPr marL="342900" indent="-342900">
              <a:buFont typeface="+mj-lt"/>
              <a:buAutoNum type="arabicPeriod"/>
            </a:pPr>
            <a:r>
              <a:rPr lang="en-IE" dirty="0"/>
              <a:t>A raspberry Pi controls communication, receives sensor values and states from control Arduino and sends data via MQTT to a local server to store data. Raspberry Pi also syncs data with Blynk app for easy monitoring and switching of process controls remotely. Raspberry Pi also sends external control signals back down to control Arduino via serial connection based on remote inputs from Blynk app.</a:t>
            </a:r>
          </a:p>
          <a:p>
            <a:pPr marL="342900" indent="-342900">
              <a:buFont typeface="+mj-lt"/>
              <a:buAutoNum type="arabicPeriod"/>
            </a:pPr>
            <a:r>
              <a:rPr lang="en-IE" dirty="0"/>
              <a:t>Remote server receives data from Raspberry Pi at remote location and stores data to </a:t>
            </a:r>
            <a:r>
              <a:rPr lang="en-IE" dirty="0" err="1"/>
              <a:t>MySql</a:t>
            </a:r>
            <a:r>
              <a:rPr lang="en-IE" dirty="0"/>
              <a:t> server for future analysis. Server also sends data to </a:t>
            </a:r>
            <a:r>
              <a:rPr lang="en-IE" dirty="0" err="1"/>
              <a:t>thingspeak</a:t>
            </a:r>
            <a:r>
              <a:rPr lang="en-IE" dirty="0"/>
              <a:t> for remote storage and monitoring if required.</a:t>
            </a:r>
          </a:p>
          <a:p>
            <a:pPr marL="342900" indent="-342900">
              <a:buFont typeface="+mj-lt"/>
              <a:buAutoNum type="arabicPeriod"/>
            </a:pPr>
            <a:r>
              <a:rPr lang="en-IE" dirty="0" err="1"/>
              <a:t>Thingspeak</a:t>
            </a:r>
            <a:r>
              <a:rPr lang="en-IE" dirty="0"/>
              <a:t> has a React set up to send a tweet if data has not been received for more than 60 mins, this will alert user that the system is offline and not sending data. Also a react is sent if the temperature of the buffer tank drops below 60 degrees, so user can light gasification boiler in time to get up to heat to prevent system switching over to oil fired heating.</a:t>
            </a:r>
          </a:p>
          <a:p>
            <a:pPr marL="342900" indent="-342900">
              <a:buFont typeface="+mj-lt"/>
              <a:buAutoNum type="arabicPeriod"/>
            </a:pPr>
            <a:r>
              <a:rPr lang="en-IE" dirty="0"/>
              <a:t>Blynk app displays critical values to user, has a notification set to alert user if temperature of the buffer tank drops below a threshold in order for user to light fire for gasification boiler. Also a notification to notify user if hardware goes offline to signal communication issues with Raspberry Pi or other problems which may cause communication loss i.e. power loss, network loss or hardware failure.</a:t>
            </a:r>
          </a:p>
          <a:p>
            <a:pPr marL="342900" indent="-342900">
              <a:buFont typeface="+mj-lt"/>
              <a:buAutoNum type="arabicPeriod"/>
            </a:pPr>
            <a:endParaRPr lang="en-IE" dirty="0"/>
          </a:p>
          <a:p>
            <a:pPr marL="342900" indent="-342900">
              <a:buFont typeface="+mj-lt"/>
              <a:buAutoNum type="arabicPeriod"/>
            </a:pPr>
            <a:endParaRPr lang="en-IE" dirty="0"/>
          </a:p>
        </p:txBody>
      </p:sp>
    </p:spTree>
    <p:extLst>
      <p:ext uri="{BB962C8B-B14F-4D97-AF65-F5344CB8AC3E}">
        <p14:creationId xmlns:p14="http://schemas.microsoft.com/office/powerpoint/2010/main" val="331012704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25</TotalTime>
  <Words>315</Words>
  <Application>Microsoft Office PowerPoint</Application>
  <PresentationFormat>Widescreen</PresentationFormat>
  <Paragraphs>23</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Calibri</vt:lpstr>
      <vt:lpstr>Calibri Light</vt:lpstr>
      <vt:lpstr>Retrospect</vt:lpstr>
      <vt:lpstr>Overview of Architecture</vt:lpstr>
      <vt:lpstr>HARDWARE ON PHYSICAL SITE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Architecture</dc:title>
  <dc:creator>Sheamus Clifford</dc:creator>
  <cp:lastModifiedBy>Sheamus Clifford</cp:lastModifiedBy>
  <cp:revision>1</cp:revision>
  <dcterms:created xsi:type="dcterms:W3CDTF">2021-01-03T23:44:01Z</dcterms:created>
  <dcterms:modified xsi:type="dcterms:W3CDTF">2021-01-04T00:11:10Z</dcterms:modified>
</cp:coreProperties>
</file>