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Currently on break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Music Status Checker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4D599-4D57-4992-966A-C4EE0C4B0A88}"/>
              </a:ext>
            </a:extLst>
          </p:cNvPr>
          <p:cNvSpPr/>
          <p:nvPr/>
        </p:nvSpPr>
        <p:spPr>
          <a:xfrm>
            <a:off x="1334498" y="1238442"/>
            <a:ext cx="6314626" cy="4355751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bbon: Curved and Tilted Up 5">
            <a:extLst>
              <a:ext uri="{FF2B5EF4-FFF2-40B4-BE49-F238E27FC236}">
                <a16:creationId xmlns:a16="http://schemas.microsoft.com/office/drawing/2014/main" id="{39208299-FA96-42A4-97CD-76D434432786}"/>
              </a:ext>
            </a:extLst>
          </p:cNvPr>
          <p:cNvSpPr/>
          <p:nvPr/>
        </p:nvSpPr>
        <p:spPr>
          <a:xfrm>
            <a:off x="1334498" y="169050"/>
            <a:ext cx="10214035" cy="900343"/>
          </a:xfrm>
          <a:prstGeom prst="ellipseRibbon2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Yoga + Sloth + Coffee by Louis D. Wiyono | Wizmaya on Dribbble">
            <a:extLst>
              <a:ext uri="{FF2B5EF4-FFF2-40B4-BE49-F238E27FC236}">
                <a16:creationId xmlns:a16="http://schemas.microsoft.com/office/drawing/2014/main" id="{A6857923-6E6F-43FD-AF89-EB6150FCB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327" y="1366468"/>
            <a:ext cx="5500086" cy="412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170666D-3634-48B6-BD58-8399341CA327}"/>
              </a:ext>
            </a:extLst>
          </p:cNvPr>
          <p:cNvSpPr/>
          <p:nvPr/>
        </p:nvSpPr>
        <p:spPr>
          <a:xfrm>
            <a:off x="6527" y="6399825"/>
            <a:ext cx="121887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{8182BE20-36C1-4D41-A11F-262ADF41E4F2}tf22712842_win32</Template>
  <TotalTime>53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Bookman Old Style</vt:lpstr>
      <vt:lpstr>Calibri</vt:lpstr>
      <vt:lpstr>Franklin Gothic Book</vt:lpstr>
      <vt:lpstr>1_RetrospectVTI</vt:lpstr>
      <vt:lpstr>Currently on 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Currently practicing for a new piece.</dc:title>
  <dc:creator>Samuel Cheung</dc:creator>
  <cp:lastModifiedBy>Samuel Cheung</cp:lastModifiedBy>
  <cp:revision>8</cp:revision>
  <dcterms:created xsi:type="dcterms:W3CDTF">2021-01-30T14:12:40Z</dcterms:created>
  <dcterms:modified xsi:type="dcterms:W3CDTF">2021-01-30T15:25:09Z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