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practicing for a new piece.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rgbClr val="E89C2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andra Graves / Isis Rising: Happy 245th Birthday to Ludwig van Beethoven">
            <a:extLst>
              <a:ext uri="{FF2B5EF4-FFF2-40B4-BE49-F238E27FC236}">
                <a16:creationId xmlns:a16="http://schemas.microsoft.com/office/drawing/2014/main" id="{26FE5703-02B6-4F14-87EE-3059DD54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45" y="1767464"/>
            <a:ext cx="6104130" cy="354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bbon: Curved and Tilted Up 11">
            <a:extLst>
              <a:ext uri="{FF2B5EF4-FFF2-40B4-BE49-F238E27FC236}">
                <a16:creationId xmlns:a16="http://schemas.microsoft.com/office/drawing/2014/main" id="{AA5B4F3C-B902-4CBA-9CD3-9A02FF596C03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-6525" y="6400800"/>
            <a:ext cx="121952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14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Currently practicing for a new piece.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4</cp:revision>
  <dcterms:created xsi:type="dcterms:W3CDTF">2021-01-30T14:12:40Z</dcterms:created>
  <dcterms:modified xsi:type="dcterms:W3CDTF">2021-01-30T15:25:35Z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