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F481-608C-4666-8E9C-2BC0818E4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34397-94E4-4C12-AF1C-36A3D09A5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49F8-10A1-4CE6-A088-51B0A03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21E5-F01C-4E4D-9B2F-ED323F2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AD3A-D212-4D82-B3A2-077B9DC1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4CF2-8516-425A-B9FF-D04E5EBB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5CC8B-BAE6-4B17-B4F9-0CC87B9B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B9D0-4811-41E3-BFFD-9D3CAB90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7433-4A2B-47B1-A2D4-0B85BCDB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BDB3-1127-4FE2-A157-1DAC4C00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1AC43-D1F3-4322-90EE-A955D2F7B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4DE1D-D72D-4296-92B7-CE6F5E04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DD69-6DDC-4CF7-8C74-1B443976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35D6-E978-4E6A-AE08-9554D551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C817-F7C8-44A2-8FDE-7DF191AF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1EB4-8A14-4A03-B505-145C750D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C326-3C05-4AB3-9649-E14C837F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F70D-FFC8-4EFD-9A17-874531D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4624-1878-4065-9711-38E262CE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3765-926C-4713-A4F3-197B78FD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91A4-6FAF-4E17-9807-23CF1C0E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6311-2BDD-4A23-AB00-1CEBD0D9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B9AA-CB1C-4321-B73D-C593C082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8F71-33D3-484A-9A0F-4BF0A2FB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0272-A898-436A-BCD4-8EE2C05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8957-15E8-4D74-9D71-DDF13E34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2C5-9BC0-400C-BA75-ED666510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E294C-B7A7-4294-8551-83591A1B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E8CC-20AF-4361-84C1-D416AA9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7D96-185A-442B-9E28-4E0C85D5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A162-1434-414E-827C-EBB5574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034C-0E31-4F69-90F5-F5DE0DBA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1D7A-D3D0-4C59-B593-BF8C0D27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61BF-0172-40FF-AA80-346D34CA4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91A61-CB9C-471A-8CEC-9057C0999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4F46C-E12E-49DB-ABF3-29F72E875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43B4-EDD8-4E87-9467-BCDE826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B4D4E-F5D2-46EE-A01E-29E72D28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0E4BA-F1C8-4CF8-A348-8AC8D85B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43EB-EE7F-433E-9343-E1C943DC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49B63-D6E7-4B24-A6FE-38C041C6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A6131-495E-444C-BB0C-1383AAFC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F482A-9D02-4AA2-91A1-25AB2741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3CA0-BF98-4620-B94A-7E6F3A79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52C08-5A82-4F28-96FC-827AF6B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3DD92-C706-4863-BA44-F2B5D5B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D0F-2F9B-42F0-90A4-8BA31916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1D31-408F-405C-AD57-CC8A815B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738A5-6A88-4CDB-9A7E-9F358085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F346-039E-40B6-A61F-53DC6C9A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2FC4-91B6-4FE7-B934-EA702A24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D2FF-C698-42E4-AF06-FA279905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3253-862C-4354-95C2-BF564901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BCA98-E2E3-4793-9DA9-7E565D2E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AE80-955F-4CB7-8B85-19133489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FEEA-3BB5-442A-A392-DFC5ED7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685E-2793-448C-A825-81AF6013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A55E-7D48-4A30-8C3A-A9C32AF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0DF34-217B-4061-9FDA-FDBCBFA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71474-94CF-49B8-8EC1-E72B1A11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E6AC-495A-4F30-BDFD-793FFE4B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33D9-B0C0-43F7-8DB5-A574D7D71806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5B10-FF05-40ED-994C-112ACFB5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302D-0380-4E62-8F90-16742CBD6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9B95-CF98-4EA1-86C2-B6E35E59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8EE5C-E5D4-424E-A2A3-139DEF86F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Cheung</dc:creator>
  <cp:lastModifiedBy>Samuel Cheung</cp:lastModifiedBy>
  <cp:revision>1</cp:revision>
  <dcterms:created xsi:type="dcterms:W3CDTF">2021-01-01T00:38:31Z</dcterms:created>
  <dcterms:modified xsi:type="dcterms:W3CDTF">2021-01-01T00:38:38Z</dcterms:modified>
</cp:coreProperties>
</file>