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1705" y="-38145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Sam I Am is online.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Music Status Checker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6527" y="6400800"/>
            <a:ext cx="12188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2" descr="Desk Chair Computer - Free vector graphic on Pixabay">
            <a:extLst>
              <a:ext uri="{FF2B5EF4-FFF2-40B4-BE49-F238E27FC236}">
                <a16:creationId xmlns:a16="http://schemas.microsoft.com/office/drawing/2014/main" id="{4B9482A0-C6C6-45F5-A089-CB21955C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82" y="1742280"/>
            <a:ext cx="3577610" cy="325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am-I-Am | Dr. Seuss Wiki | Fandom">
            <a:extLst>
              <a:ext uri="{FF2B5EF4-FFF2-40B4-BE49-F238E27FC236}">
                <a16:creationId xmlns:a16="http://schemas.microsoft.com/office/drawing/2014/main" id="{91B7E936-D4B6-4C95-BFE3-A631E342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178" y="1857531"/>
            <a:ext cx="2901695" cy="290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68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Franklin Gothic Book</vt:lpstr>
      <vt:lpstr>1_RetrospectVTI</vt:lpstr>
      <vt:lpstr>Sam I Am is online.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12</cp:revision>
  <dcterms:created xsi:type="dcterms:W3CDTF">2021-01-30T14:12:40Z</dcterms:created>
  <dcterms:modified xsi:type="dcterms:W3CDTF">2021-01-31T14:10:48Z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