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9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3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Currently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de-bugging /updating the website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34D599-4D57-4992-966A-C4EE0C4B0A88}"/>
              </a:ext>
            </a:extLst>
          </p:cNvPr>
          <p:cNvSpPr/>
          <p:nvPr/>
        </p:nvSpPr>
        <p:spPr>
          <a:xfrm>
            <a:off x="1334498" y="1238442"/>
            <a:ext cx="6314626" cy="4355751"/>
          </a:xfrm>
          <a:prstGeom prst="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bbon: Curved and Tilted Up 5">
            <a:extLst>
              <a:ext uri="{FF2B5EF4-FFF2-40B4-BE49-F238E27FC236}">
                <a16:creationId xmlns:a16="http://schemas.microsoft.com/office/drawing/2014/main" id="{39208299-FA96-42A4-97CD-76D434432786}"/>
              </a:ext>
            </a:extLst>
          </p:cNvPr>
          <p:cNvSpPr/>
          <p:nvPr/>
        </p:nvSpPr>
        <p:spPr>
          <a:xfrm>
            <a:off x="1334498" y="169050"/>
            <a:ext cx="10214035" cy="900343"/>
          </a:xfrm>
          <a:prstGeom prst="ellipseRibbon2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70666D-3634-48B6-BD58-8399341CA327}"/>
              </a:ext>
            </a:extLst>
          </p:cNvPr>
          <p:cNvSpPr/>
          <p:nvPr/>
        </p:nvSpPr>
        <p:spPr>
          <a:xfrm>
            <a:off x="6527" y="6400800"/>
            <a:ext cx="1218872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2" descr="Computer Virus Cartoon HD Stock Images | Shutterstock">
            <a:extLst>
              <a:ext uri="{FF2B5EF4-FFF2-40B4-BE49-F238E27FC236}">
                <a16:creationId xmlns:a16="http://schemas.microsoft.com/office/drawing/2014/main" id="{FEF82360-A3CF-44D8-8E53-E0131190E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013" y="1591057"/>
            <a:ext cx="4476703" cy="367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F873AB33-8891-4153-9AAD-874671424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2990" y="4598467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Current Status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8A5F53-98C4-47F9-B930-5F0B39E5B13C}"/>
              </a:ext>
            </a:extLst>
          </p:cNvPr>
          <p:cNvSpPr/>
          <p:nvPr/>
        </p:nvSpPr>
        <p:spPr>
          <a:xfrm>
            <a:off x="4601908" y="34129"/>
            <a:ext cx="36792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prstClr val="black"/>
                  </a:solidFill>
                  <a:prstDash val="solid"/>
                </a:ln>
                <a:solidFill>
                  <a:prstClr val="white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4AB5C4"/>
                  </a:outerShdw>
                </a:effectLst>
                <a:latin typeface="Bahnschrift Light Condensed" panose="020B0502040204020203" pitchFamily="34" charset="0"/>
              </a:rPr>
              <a:t>Status Checker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RetrospectVTI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{8182BE20-36C1-4D41-A11F-262ADF41E4F2}tf22712842_win32</Template>
  <TotalTime>49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Bahnschrift Light Condensed</vt:lpstr>
      <vt:lpstr>Bookman Old Style</vt:lpstr>
      <vt:lpstr>Calibri</vt:lpstr>
      <vt:lpstr>Franklin Gothic Book</vt:lpstr>
      <vt:lpstr>1_RetrospectVTI</vt:lpstr>
      <vt:lpstr>Currently de-bugging /updating the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Currently practicing for a new piece.</dc:title>
  <dc:creator>Samuel Cheung</dc:creator>
  <cp:lastModifiedBy>Samuel Cheung</cp:lastModifiedBy>
  <cp:revision>9</cp:revision>
  <dcterms:created xsi:type="dcterms:W3CDTF">2021-01-30T14:12:40Z</dcterms:created>
  <dcterms:modified xsi:type="dcterms:W3CDTF">2021-02-01T00:24:12Z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