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9C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1/31/2021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1/31/2021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1/31/2021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1/31/2021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1/31/2021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1/31/2021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1/31/2021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73" y="0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Currently practicing for a new piece.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Current stats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34D599-4D57-4992-966A-C4EE0C4B0A88}"/>
              </a:ext>
            </a:extLst>
          </p:cNvPr>
          <p:cNvSpPr/>
          <p:nvPr/>
        </p:nvSpPr>
        <p:spPr>
          <a:xfrm>
            <a:off x="1334498" y="1238442"/>
            <a:ext cx="6314626" cy="4355751"/>
          </a:xfrm>
          <a:prstGeom prst="rect">
            <a:avLst/>
          </a:prstGeom>
          <a:ln w="76200">
            <a:solidFill>
              <a:srgbClr val="E89C2C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 descr="Sandra Graves / Isis Rising: Happy 245th Birthday to Ludwig van Beethoven">
            <a:extLst>
              <a:ext uri="{FF2B5EF4-FFF2-40B4-BE49-F238E27FC236}">
                <a16:creationId xmlns:a16="http://schemas.microsoft.com/office/drawing/2014/main" id="{26FE5703-02B6-4F14-87EE-3059DD54C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745" y="1767464"/>
            <a:ext cx="6104130" cy="3544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ibbon: Curved and Tilted Up 11">
            <a:extLst>
              <a:ext uri="{FF2B5EF4-FFF2-40B4-BE49-F238E27FC236}">
                <a16:creationId xmlns:a16="http://schemas.microsoft.com/office/drawing/2014/main" id="{AA5B4F3C-B902-4CBA-9CD3-9A02FF596C03}"/>
              </a:ext>
            </a:extLst>
          </p:cNvPr>
          <p:cNvSpPr/>
          <p:nvPr/>
        </p:nvSpPr>
        <p:spPr>
          <a:xfrm>
            <a:off x="1334498" y="169050"/>
            <a:ext cx="10214035" cy="900343"/>
          </a:xfrm>
          <a:prstGeom prst="ellipseRibbon2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170666D-3634-48B6-BD58-8399341CA327}"/>
              </a:ext>
            </a:extLst>
          </p:cNvPr>
          <p:cNvSpPr/>
          <p:nvPr/>
        </p:nvSpPr>
        <p:spPr>
          <a:xfrm>
            <a:off x="-6525" y="6400800"/>
            <a:ext cx="1219525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334A4D-451E-4876-BEE1-265210E75E41}"/>
              </a:ext>
            </a:extLst>
          </p:cNvPr>
          <p:cNvSpPr/>
          <p:nvPr/>
        </p:nvSpPr>
        <p:spPr>
          <a:xfrm>
            <a:off x="4748036" y="21177"/>
            <a:ext cx="36792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hnschrift Light Condensed" panose="020B0502040204020203" pitchFamily="34" charset="0"/>
              </a:rPr>
              <a:t>Status Checker</a:t>
            </a:r>
          </a:p>
        </p:txBody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{8182BE20-36C1-4D41-A11F-262ADF41E4F2}tf22712842_win32</Template>
  <TotalTime>14</TotalTime>
  <Words>11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Bahnschrift Light Condensed</vt:lpstr>
      <vt:lpstr>Bookman Old Style</vt:lpstr>
      <vt:lpstr>Calibri</vt:lpstr>
      <vt:lpstr>Franklin Gothic Book</vt:lpstr>
      <vt:lpstr>1_RetrospectVTI</vt:lpstr>
      <vt:lpstr>Currently practicing for a new piece.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Currently practicing for a new piece.</dc:title>
  <dc:creator>Samuel Cheung</dc:creator>
  <cp:lastModifiedBy>Samuel Cheung</cp:lastModifiedBy>
  <cp:revision>5</cp:revision>
  <dcterms:created xsi:type="dcterms:W3CDTF">2021-01-30T14:12:40Z</dcterms:created>
  <dcterms:modified xsi:type="dcterms:W3CDTF">2021-02-01T01:00:45Z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