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4489" y="798577"/>
            <a:ext cx="3214307" cy="2901694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new video has been posted on YouTube. Feel free to check it 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Current Status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6" name="Picture 12" descr="Youtube Splash Icon PNG Image Free Download searchpng.com">
            <a:extLst>
              <a:ext uri="{FF2B5EF4-FFF2-40B4-BE49-F238E27FC236}">
                <a16:creationId xmlns:a16="http://schemas.microsoft.com/office/drawing/2014/main" id="{268EA9C7-8551-4734-B348-A970109A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05" y="1235881"/>
            <a:ext cx="4355751" cy="435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C2E310-702B-414F-A0DF-4CE28D8251E3}"/>
              </a:ext>
            </a:extLst>
          </p:cNvPr>
          <p:cNvSpPr/>
          <p:nvPr/>
        </p:nvSpPr>
        <p:spPr>
          <a:xfrm>
            <a:off x="0" y="6399880"/>
            <a:ext cx="12188725" cy="45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CFDF06-FDBF-4F11-AC42-B7CEFD44D7DC}"/>
              </a:ext>
            </a:extLst>
          </p:cNvPr>
          <p:cNvSpPr/>
          <p:nvPr/>
        </p:nvSpPr>
        <p:spPr>
          <a:xfrm>
            <a:off x="4601908" y="23181"/>
            <a:ext cx="3679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Light Condensed" panose="020B0502040204020203" pitchFamily="34" charset="0"/>
              </a:rPr>
              <a:t>Status Checker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71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Bahnschrift Light Condensed</vt:lpstr>
      <vt:lpstr>Bookman Old Style</vt:lpstr>
      <vt:lpstr>Calibri</vt:lpstr>
      <vt:lpstr>Franklin Gothic Book</vt:lpstr>
      <vt:lpstr>1_RetrospectVTI</vt:lpstr>
      <vt:lpstr>A new video has been posted on YouTube. Feel free to check it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10</cp:revision>
  <dcterms:created xsi:type="dcterms:W3CDTF">2021-01-30T14:12:40Z</dcterms:created>
  <dcterms:modified xsi:type="dcterms:W3CDTF">2021-02-01T00:57:32Z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