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Currently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de-bugging /updating the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Music Status Checker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400800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2" descr="Computer Virus Cartoon HD Stock Images | Shutterstock">
            <a:extLst>
              <a:ext uri="{FF2B5EF4-FFF2-40B4-BE49-F238E27FC236}">
                <a16:creationId xmlns:a16="http://schemas.microsoft.com/office/drawing/2014/main" id="{FEF82360-A3CF-44D8-8E53-E0131190E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13" y="1591057"/>
            <a:ext cx="4476703" cy="367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49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Franklin Gothic Book</vt:lpstr>
      <vt:lpstr>1_RetrospectVTI</vt:lpstr>
      <vt:lpstr>Currently de-bugging /updating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8</cp:revision>
  <dcterms:created xsi:type="dcterms:W3CDTF">2021-01-30T14:12:40Z</dcterms:created>
  <dcterms:modified xsi:type="dcterms:W3CDTF">2021-01-30T22:59:58Z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