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 recording and editing.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Glowing blue headphones! | Light up headphones, Headphones, Metal posters">
            <a:extLst>
              <a:ext uri="{FF2B5EF4-FFF2-40B4-BE49-F238E27FC236}">
                <a16:creationId xmlns:a16="http://schemas.microsoft.com/office/drawing/2014/main" id="{831BD053-9C33-485C-8E1B-CEE79966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14" y="1782636"/>
            <a:ext cx="5853737" cy="32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45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Currently recording and editing.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7</cp:revision>
  <dcterms:created xsi:type="dcterms:W3CDTF">2021-01-30T14:12:40Z</dcterms:created>
  <dcterms:modified xsi:type="dcterms:W3CDTF">2021-01-30T15:24:54Z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