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2008" y="1561852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Currently    on 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990" y="4598467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Current Status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Yoga + Sloth + Coffee by Louis D. Wiyono | Wizmaya on Dribbble">
            <a:extLst>
              <a:ext uri="{FF2B5EF4-FFF2-40B4-BE49-F238E27FC236}">
                <a16:creationId xmlns:a16="http://schemas.microsoft.com/office/drawing/2014/main" id="{A6857923-6E6F-43FD-AF89-EB6150FC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327" y="1366468"/>
            <a:ext cx="5500086" cy="412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6527" y="6399825"/>
            <a:ext cx="12188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7F15B-8AC1-477E-81AC-6E24FC300C9C}"/>
              </a:ext>
            </a:extLst>
          </p:cNvPr>
          <p:cNvSpPr/>
          <p:nvPr/>
        </p:nvSpPr>
        <p:spPr>
          <a:xfrm>
            <a:off x="4601908" y="34129"/>
            <a:ext cx="3679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Light Condensed" panose="020B0502040204020203" pitchFamily="34" charset="0"/>
              </a:rPr>
              <a:t>Status Checker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55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Bahnschrift Light Condensed</vt:lpstr>
      <vt:lpstr>Bookman Old Style</vt:lpstr>
      <vt:lpstr>Calibri</vt:lpstr>
      <vt:lpstr>Franklin Gothic Book</vt:lpstr>
      <vt:lpstr>1_RetrospectVTI</vt:lpstr>
      <vt:lpstr>Currently    on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9</cp:revision>
  <dcterms:created xsi:type="dcterms:W3CDTF">2021-01-30T14:12:40Z</dcterms:created>
  <dcterms:modified xsi:type="dcterms:W3CDTF">2021-02-01T00:19:44Z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