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9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3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Sam I Am is offline.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Music Status Checker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34D599-4D57-4992-966A-C4EE0C4B0A88}"/>
              </a:ext>
            </a:extLst>
          </p:cNvPr>
          <p:cNvSpPr/>
          <p:nvPr/>
        </p:nvSpPr>
        <p:spPr>
          <a:xfrm>
            <a:off x="1334498" y="1238442"/>
            <a:ext cx="6314626" cy="4355751"/>
          </a:xfrm>
          <a:prstGeom prst="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bbon: Curved and Tilted Up 5">
            <a:extLst>
              <a:ext uri="{FF2B5EF4-FFF2-40B4-BE49-F238E27FC236}">
                <a16:creationId xmlns:a16="http://schemas.microsoft.com/office/drawing/2014/main" id="{39208299-FA96-42A4-97CD-76D434432786}"/>
              </a:ext>
            </a:extLst>
          </p:cNvPr>
          <p:cNvSpPr/>
          <p:nvPr/>
        </p:nvSpPr>
        <p:spPr>
          <a:xfrm>
            <a:off x="1334498" y="169050"/>
            <a:ext cx="10214035" cy="900343"/>
          </a:xfrm>
          <a:prstGeom prst="ellipseRibbon2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70666D-3634-48B6-BD58-8399341CA327}"/>
              </a:ext>
            </a:extLst>
          </p:cNvPr>
          <p:cNvSpPr/>
          <p:nvPr/>
        </p:nvSpPr>
        <p:spPr>
          <a:xfrm>
            <a:off x="6527" y="6400800"/>
            <a:ext cx="1218872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2" descr="Desk Chair Computer - Free vector graphic on Pixabay">
            <a:extLst>
              <a:ext uri="{FF2B5EF4-FFF2-40B4-BE49-F238E27FC236}">
                <a16:creationId xmlns:a16="http://schemas.microsoft.com/office/drawing/2014/main" id="{4B9482A0-C6C6-45F5-A089-CB21955C1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982" y="1742280"/>
            <a:ext cx="3577610" cy="325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ile E. Coyote Running After Road Runner transparent PNG - StickPNG">
            <a:extLst>
              <a:ext uri="{FF2B5EF4-FFF2-40B4-BE49-F238E27FC236}">
                <a16:creationId xmlns:a16="http://schemas.microsoft.com/office/drawing/2014/main" id="{95614433-8D8F-46F4-828D-2758ED4BF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60271" y="481344"/>
            <a:ext cx="4812142" cy="543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C7922C-5FE1-49D3-9922-034E2FB9D1EB}"/>
              </a:ext>
            </a:extLst>
          </p:cNvPr>
          <p:cNvSpPr/>
          <p:nvPr/>
        </p:nvSpPr>
        <p:spPr>
          <a:xfrm>
            <a:off x="4601909" y="18704"/>
            <a:ext cx="36792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 Light Condensed" panose="020B0502040204020203" pitchFamily="34" charset="0"/>
              </a:rPr>
              <a:t>Status Checker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RetrospectVTI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{8182BE20-36C1-4D41-A11F-262ADF41E4F2}tf22712842_win32</Template>
  <TotalTime>65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Bahnschrift Light Condensed</vt:lpstr>
      <vt:lpstr>Bookman Old Style</vt:lpstr>
      <vt:lpstr>Calibri</vt:lpstr>
      <vt:lpstr>Franklin Gothic Book</vt:lpstr>
      <vt:lpstr>1_RetrospectVTI</vt:lpstr>
      <vt:lpstr>Sam I Am is offline.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Currently practicing for a new piece.</dc:title>
  <dc:creator>Samuel Cheung</dc:creator>
  <cp:lastModifiedBy>Samuel Cheung</cp:lastModifiedBy>
  <cp:revision>12</cp:revision>
  <dcterms:created xsi:type="dcterms:W3CDTF">2021-01-30T14:12:40Z</dcterms:created>
  <dcterms:modified xsi:type="dcterms:W3CDTF">2021-02-01T00:54:23Z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