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6090" y="1519670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Currently recording and editing.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Glowing blue headphones! | Light up headphones, Headphones, Metal posters">
            <a:extLst>
              <a:ext uri="{FF2B5EF4-FFF2-40B4-BE49-F238E27FC236}">
                <a16:creationId xmlns:a16="http://schemas.microsoft.com/office/drawing/2014/main" id="{831BD053-9C33-485C-8E1B-CEE79966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14" y="1782636"/>
            <a:ext cx="5853737" cy="32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400800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11DF3AE-094C-4604-9F62-AD402E406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990" y="4598467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Current Status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8080A-41E6-477C-A4E6-27C126EA1E98}"/>
              </a:ext>
            </a:extLst>
          </p:cNvPr>
          <p:cNvSpPr/>
          <p:nvPr/>
        </p:nvSpPr>
        <p:spPr>
          <a:xfrm>
            <a:off x="4601911" y="13278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Light Condensed" panose="020B0502040204020203" pitchFamily="34" charset="0"/>
              </a:rPr>
              <a:t>Status Checker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67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Bahnschrift Light Condensed</vt:lpstr>
      <vt:lpstr>Bookman Old Style</vt:lpstr>
      <vt:lpstr>Calibri</vt:lpstr>
      <vt:lpstr>Franklin Gothic Book</vt:lpstr>
      <vt:lpstr>1_RetrospectVTI</vt:lpstr>
      <vt:lpstr>Currently recording and editing.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10</cp:revision>
  <dcterms:created xsi:type="dcterms:W3CDTF">2021-01-30T14:12:40Z</dcterms:created>
  <dcterms:modified xsi:type="dcterms:W3CDTF">2021-02-01T00:59:25Z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