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29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F47E1-5DA5-4BE4-A7FB-2A41E12B3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56B5EC-3F0A-4163-B6DE-77A6A52B4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5717A-A3B7-4352-B365-0CE030F6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0CA-77CB-4A3C-A015-AF72CAE31D3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CB405-7294-4331-A952-E2213F9B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4C015-F1AA-4CCA-9CBF-BE61CFFD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C72-2D76-4DF8-9CF0-8EFAF7B02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79B7E-EDDF-459B-B490-F5074537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B9A39-A9E0-4B0F-B5D6-12BBC789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ACC90-E643-4B1B-84E9-84DD858A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0CA-77CB-4A3C-A015-AF72CAE31D3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736B1-17F2-4330-9291-29A048B2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3F150-6532-4ACA-AB61-3C10EBA1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C72-2D76-4DF8-9CF0-8EFAF7B02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5438AD-EF69-496E-8C9B-84A12A197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1889FD-BFAF-4FEE-8EB5-ED49F0BD4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A3445-3152-4A28-898A-FA200FCA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0CA-77CB-4A3C-A015-AF72CAE31D3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73F40-90CA-4A25-A411-FB55361B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1AFF8-F675-46A5-A16B-485A358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C72-2D76-4DF8-9CF0-8EFAF7B02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6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21844-7B52-496E-82E5-CEF89478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C0C2F-728B-4FA6-80F1-55D5928F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73CA1-9261-4E1C-85ED-E56B4E25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0CA-77CB-4A3C-A015-AF72CAE31D3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14B59-4178-4A64-A0CC-C28E91A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F1984-24D4-4C60-8321-31B98F83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C72-2D76-4DF8-9CF0-8EFAF7B02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31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051E9-5453-4683-B3AD-18F37BCA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6E1A5-5EA5-4C14-AA69-6050D6EEE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CF391-8318-4DFB-A2AB-779E4926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0CA-77CB-4A3C-A015-AF72CAE31D3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086F8-775B-48A2-8322-250FF951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91741-10A7-4C0B-B4F6-29F1E680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C72-2D76-4DF8-9CF0-8EFAF7B02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1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8506F-CC1E-48E7-8BE2-50AC65E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6A080-12F2-4A21-AC4D-845009B53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83D95-F046-440B-9DE8-EA680E017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BA531B-180E-473C-A9E4-46DC4FD6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0CA-77CB-4A3C-A015-AF72CAE31D3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3124C-036D-4F34-AD99-88D958F6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373F06-4188-4273-B235-8B32BA7A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C72-2D76-4DF8-9CF0-8EFAF7B02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4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007C7-C0E6-44DC-A978-C8574349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9EDF6-A32B-4B9F-9ACF-56BC997A0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89934A-AAD3-486A-9BDE-81A740EE1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24E8F-8892-4026-B76C-DF2DBC032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FC768F-A6F6-46A7-B749-512A06EE3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FF12C0-9252-4C0A-A8FF-EDD970E4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0CA-77CB-4A3C-A015-AF72CAE31D3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9AA67E-E044-4F56-93A1-3FAA015E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188CE1-5C2F-4836-99B0-912A4BF1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C72-2D76-4DF8-9CF0-8EFAF7B02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6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78497-F457-49DD-9082-F2FF0AB3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C5A391-1092-4AD1-91E4-A55E36B1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0CA-77CB-4A3C-A015-AF72CAE31D3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2FA625-522D-4736-9D96-1179095A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FECAF7-5309-4D56-9089-179ADF45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C72-2D76-4DF8-9CF0-8EFAF7B02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5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5E24A9-14E7-495B-88AB-F65A7E1C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0CA-77CB-4A3C-A015-AF72CAE31D3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37A14B-16A5-47FB-921C-9965A95F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30D3A-1A19-4363-8F3D-C0FEC66B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C72-2D76-4DF8-9CF0-8EFAF7B02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0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E548C-3515-4828-BF67-0E4206F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D6DA2-8201-42DE-B62D-7665A48F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4B06F-9C1A-4C95-99E0-5C1554128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B8132-756F-4DC7-8E17-6FEDC1ED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0CA-77CB-4A3C-A015-AF72CAE31D3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89192F-D2E1-49A1-8B45-94588336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7678C-2E79-486C-975D-90267178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C72-2D76-4DF8-9CF0-8EFAF7B02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59BE6-972C-4F34-A2EC-52542051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241B6F-2128-429F-9F97-50315BFBB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42B169-4EB0-405A-88C7-E51049ECA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3AFC8-F266-45A3-ADB3-8E053FF5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0CA-77CB-4A3C-A015-AF72CAE31D3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DE896-3117-4525-84DE-413EAB0F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191E8-515B-423B-9485-EDEC7765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0C72-2D76-4DF8-9CF0-8EFAF7B02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F30ED6-FCD9-4C17-B46D-558DFE10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8B50D-0302-4FF4-B8F6-6A64D30A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8F732-B4CE-43F2-B4E0-08755D1C3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1B0CA-77CB-4A3C-A015-AF72CAE31D3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B9E6D-AE07-48EE-BD08-99C5F0CA2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02FC8-0436-4CC0-9575-ACB82062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0C72-2D76-4DF8-9CF0-8EFAF7B02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52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352B07-B012-4406-AB59-670B4D9ED0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27" y="2583728"/>
            <a:ext cx="1146810" cy="6578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0283CA-7CB5-4240-9BA5-EAC0FDF0EE0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286" y="3676859"/>
            <a:ext cx="1426845" cy="476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48887F-7A2A-4373-A8BF-594135081B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830">
            <a:off x="5666111" y="3675793"/>
            <a:ext cx="1734820" cy="5245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00FC7F-20E6-4B94-A696-965F53F634E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18" y="1977520"/>
            <a:ext cx="1232535" cy="85661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B87E601-4406-499C-9404-0A7C4AD3BC96}"/>
              </a:ext>
            </a:extLst>
          </p:cNvPr>
          <p:cNvCxnSpPr>
            <a:cxnSpLocks/>
          </p:cNvCxnSpPr>
          <p:nvPr/>
        </p:nvCxnSpPr>
        <p:spPr>
          <a:xfrm>
            <a:off x="3993137" y="2577946"/>
            <a:ext cx="760490" cy="256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448B868-9719-412F-9FF9-B7DB804D42DC}"/>
              </a:ext>
            </a:extLst>
          </p:cNvPr>
          <p:cNvSpPr txBox="1"/>
          <p:nvPr/>
        </p:nvSpPr>
        <p:spPr>
          <a:xfrm rot="1153710">
            <a:off x="4022380" y="2415348"/>
            <a:ext cx="73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endParaRPr lang="zh-CN" altLang="en-US" sz="10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E84909-4382-4F1B-A235-D255AFF54E89}"/>
              </a:ext>
            </a:extLst>
          </p:cNvPr>
          <p:cNvSpPr txBox="1"/>
          <p:nvPr/>
        </p:nvSpPr>
        <p:spPr>
          <a:xfrm>
            <a:off x="4448585" y="3166747"/>
            <a:ext cx="830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parasitism</a:t>
            </a:r>
            <a:endParaRPr lang="zh-CN" altLang="en-US" sz="10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AA490A-FC9D-496D-9C9A-2ADE0149C17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718454" y="3241588"/>
            <a:ext cx="672878" cy="374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4ADC2DD-E594-41FE-80D3-B0E719950708}"/>
              </a:ext>
            </a:extLst>
          </p:cNvPr>
          <p:cNvCxnSpPr>
            <a:cxnSpLocks/>
          </p:cNvCxnSpPr>
          <p:nvPr/>
        </p:nvCxnSpPr>
        <p:spPr>
          <a:xfrm>
            <a:off x="5644619" y="3241588"/>
            <a:ext cx="384418" cy="435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3BAA337-1035-4F27-8F54-9C56DBCB5AE5}"/>
              </a:ext>
            </a:extLst>
          </p:cNvPr>
          <p:cNvSpPr txBox="1"/>
          <p:nvPr/>
        </p:nvSpPr>
        <p:spPr>
          <a:xfrm>
            <a:off x="5968981" y="3177847"/>
            <a:ext cx="830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parasitism</a:t>
            </a:r>
            <a:endParaRPr lang="zh-CN" altLang="en-US" sz="10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BAF8B2-04AC-40E2-A30A-6EA5076D7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487" y="1892043"/>
            <a:ext cx="1035777" cy="108081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E805FD-9960-4C86-BBF0-9181DF89773F}"/>
              </a:ext>
            </a:extLst>
          </p:cNvPr>
          <p:cNvSpPr txBox="1"/>
          <p:nvPr/>
        </p:nvSpPr>
        <p:spPr>
          <a:xfrm rot="19943713">
            <a:off x="5666732" y="2460411"/>
            <a:ext cx="73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endParaRPr lang="zh-CN" altLang="en-US" sz="10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96BEE50-B5F8-4775-B454-1CDED9E514EB}"/>
              </a:ext>
            </a:extLst>
          </p:cNvPr>
          <p:cNvCxnSpPr>
            <a:cxnSpLocks/>
          </p:cNvCxnSpPr>
          <p:nvPr/>
        </p:nvCxnSpPr>
        <p:spPr>
          <a:xfrm flipH="1">
            <a:off x="5720460" y="2615366"/>
            <a:ext cx="555240" cy="287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9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1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</cp:revision>
  <dcterms:created xsi:type="dcterms:W3CDTF">2024-02-03T08:09:14Z</dcterms:created>
  <dcterms:modified xsi:type="dcterms:W3CDTF">2024-02-05T13:30:27Z</dcterms:modified>
</cp:coreProperties>
</file>