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8"/>
    <p:restoredTop sz="94606"/>
  </p:normalViewPr>
  <p:slideViewPr>
    <p:cSldViewPr snapToGrid="0" snapToObjects="1">
      <p:cViewPr varScale="1">
        <p:scale>
          <a:sx n="87" d="100"/>
          <a:sy n="87" d="100"/>
        </p:scale>
        <p:origin x="224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7898E-6A1A-6C4F-9C32-0E225E7AF0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9BC539-078C-D747-85F7-56B3CEE9E3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B5F1A-B35D-E941-AF53-A78D1DEE6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FAD8-4EE4-D64F-ACDD-CFBE058E846D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DDCA7-3726-CD4B-80D2-14F9690D0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21407-C378-6441-A7C3-4BE6DA42F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5539-99C9-B347-9782-360E9FC92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988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1CBFD-122C-7B45-A075-147521D9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75CB5B-E611-8D40-A115-26A61AF196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C4C9F-CCBB-6B41-A992-DC43F2CE5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FAD8-4EE4-D64F-ACDD-CFBE058E846D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AA05-5BE6-9249-9CD2-FD294A242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271F8-2E20-9C4D-B4C0-5ECBD08C4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5539-99C9-B347-9782-360E9FC92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299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1D67EA-34CF-B54D-808F-83DD50C2B4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223739-3FF6-1E4C-A89E-C2DB25B815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01979-8CAD-3F4B-8C5B-CF3FD0F46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FAD8-4EE4-D64F-ACDD-CFBE058E846D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489C8-307E-984E-A7AA-785E22E09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9EB34-BC2E-DE4A-96B4-09211FEDD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5539-99C9-B347-9782-360E9FC92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072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EF544-3BC6-AB42-8CAB-FD3AD7791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29CB1-06F5-D744-917B-3121F7453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89B5A-D0F5-7040-82A2-0A13494E6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FAD8-4EE4-D64F-ACDD-CFBE058E846D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40F74-D4EC-B241-9E30-FA8537A99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4BF0F-6B76-564E-9A98-064EEAA1E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5539-99C9-B347-9782-360E9FC92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04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EB672-729E-564C-879D-4E45C03DE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3FB00-73A9-4643-880C-7275B387D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27D67-D0F1-C14B-9EEA-C4ABCDABC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FAD8-4EE4-D64F-ACDD-CFBE058E846D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9FBE7-0FBF-AE4B-9769-49E6ED2DD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23003-9EED-DA4A-AD42-F217A76BC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5539-99C9-B347-9782-360E9FC92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72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A9B7-B98F-B641-8A61-448CA8A86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B7F37-291C-9A45-93EC-B2204C356C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AAA517-A633-9D4C-86E0-1B833E3E5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48DED7-85B7-0842-90A7-A12DA7693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FAD8-4EE4-D64F-ACDD-CFBE058E846D}" type="datetimeFigureOut">
              <a:rPr lang="en-US" smtClean="0"/>
              <a:t>7/10/18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E4C8B-434E-7547-8204-59A8D6746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26183-6D55-FA46-9E53-B48E131DA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5539-99C9-B347-9782-360E9FC92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2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66501-A5C9-B145-979B-B0C32134A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56BC5-F447-6847-A677-41247C009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64BD69-3AF9-B247-818B-B1544B483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E4AF79-38E1-3A45-8462-D7930CE8CB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0067BB-5E25-004C-8FEB-4EB1944E99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B4D328-9EA9-A043-BB4E-C7F5CDA34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FAD8-4EE4-D64F-ACDD-CFBE058E846D}" type="datetimeFigureOut">
              <a:rPr lang="en-US" smtClean="0"/>
              <a:t>7/10/18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6CACA1-C07E-EE41-85CA-745D716DB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BFEAFB-2FF1-304E-BC43-637A9DE1A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5539-99C9-B347-9782-360E9FC92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19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9E1EE-0C69-A64C-92FE-5DA5F68AD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5B3BFE-391A-E849-B2C5-28C8FFE55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FAD8-4EE4-D64F-ACDD-CFBE058E846D}" type="datetimeFigureOut">
              <a:rPr lang="en-US" smtClean="0"/>
              <a:t>7/10/18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FC778C-180C-AE46-8E55-06AA2E9CD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3B450C-301C-0744-A12F-D830853EA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5539-99C9-B347-9782-360E9FC92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284CB2-B4E2-6649-8ADD-3BD59D39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FAD8-4EE4-D64F-ACDD-CFBE058E846D}" type="datetimeFigureOut">
              <a:rPr lang="en-US" smtClean="0"/>
              <a:t>7/10/18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9F0EC4-BFBC-F243-9450-5B83A2CA2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810C98-4033-5A4D-9F36-8B58DE63A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5539-99C9-B347-9782-360E9FC92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709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AE2F2-CABB-5043-8E32-22C3E69FE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BE533-ED9E-954F-9016-6DCB95597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8ACF5D-40E5-DA49-81F0-74C06E7E3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B3E0A5-FB86-6C4A-9410-C3C835346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FAD8-4EE4-D64F-ACDD-CFBE058E846D}" type="datetimeFigureOut">
              <a:rPr lang="en-US" smtClean="0"/>
              <a:t>7/10/18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DF899-7965-844F-9D66-152E123D3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04357-C963-C742-9111-273F69D94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5539-99C9-B347-9782-360E9FC92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239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5AFFB-4ACF-4940-92AA-B49FA02A6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3BF08E-F0D2-1343-9E11-5D7BAC61F1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479F00-D876-4847-9FA5-C3598AE53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2F647-9117-7C4D-B0B5-D8EEFEF0E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FAD8-4EE4-D64F-ACDD-CFBE058E846D}" type="datetimeFigureOut">
              <a:rPr lang="en-US" smtClean="0"/>
              <a:t>7/10/18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6D5FF-8A19-B24C-94EA-F66F5F94A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B3936-18C4-6044-AD1E-71897A527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5539-99C9-B347-9782-360E9FC92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40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3F34DF-2B16-8F42-AF66-F458663D0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0D625-6E21-C24C-B5BE-E2EEA2AF1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2CB20-96CC-FB4C-A419-413B021CD5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4FAD8-4EE4-D64F-ACDD-CFBE058E846D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0FDDF-0A04-1C47-BB77-20B233B9EB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14CA1-105A-C64B-9C68-A52DF2785B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B5539-99C9-B347-9782-360E9FC92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2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2NIcqL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6F705-1D80-A446-8E7D-360D0121E7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Britannic Bold" panose="020B0903060703020204" pitchFamily="34" charset="77"/>
              </a:rPr>
              <a:t>Smart Columbus Open</a:t>
            </a:r>
            <a:br>
              <a:rPr lang="en-US" b="1" dirty="0">
                <a:solidFill>
                  <a:schemeClr val="accent2">
                    <a:lumMod val="75000"/>
                  </a:schemeClr>
                </a:solidFill>
                <a:latin typeface="Britannic Bold" panose="020B0903060703020204" pitchFamily="34" charset="77"/>
              </a:rPr>
            </a:b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Britannic Bold" panose="020B0903060703020204" pitchFamily="34" charset="77"/>
              </a:rPr>
              <a:t>Data Enthusiasts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F4842-EF1F-1B45-A0B0-B1291A43A1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Britannic Bold" panose="020B0903060703020204" pitchFamily="34" charset="77"/>
              </a:rPr>
              <a:t>Food access use case and Data Discussion</a:t>
            </a:r>
          </a:p>
          <a:p>
            <a:r>
              <a:rPr lang="en-US" dirty="0"/>
              <a:t>7/12/2018</a:t>
            </a:r>
          </a:p>
        </p:txBody>
      </p:sp>
    </p:spTree>
    <p:extLst>
      <p:ext uri="{BB962C8B-B14F-4D97-AF65-F5344CB8AC3E}">
        <p14:creationId xmlns:p14="http://schemas.microsoft.com/office/powerpoint/2010/main" val="1278995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1B385-98F2-F04F-9D71-03E9A3CF5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Britannic Bold" panose="020B0903060703020204" pitchFamily="34" charset="77"/>
              </a:rPr>
              <a:t>Important links – please go here now!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D6246-6B9B-B147-B4C5-D239944B5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400" dirty="0">
                <a:hlinkClick r:id="rId2"/>
              </a:rPr>
              <a:t>http://bit.ly/2NIcqL2</a:t>
            </a:r>
            <a:r>
              <a:rPr lang="en-US" dirty="0"/>
              <a:t>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FA3834-CC05-0B41-A59C-ED78BDCCE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135" y="2522712"/>
            <a:ext cx="4187803" cy="418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555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1C457-D6AF-2D43-B5FE-0CAD2C055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Britannic Bold" panose="020B0903060703020204" pitchFamily="34" charset="77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8203D-E6D1-7F4D-A9CC-690767A34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Description of the food access data story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Introducing Personas and Use cases related to use food access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Introduction of available data sets related to the use case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Form teams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099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57</Words>
  <Application>Microsoft Macintosh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Britannic Bold</vt:lpstr>
      <vt:lpstr>Calibri</vt:lpstr>
      <vt:lpstr>Calibri Light</vt:lpstr>
      <vt:lpstr>Office Theme</vt:lpstr>
      <vt:lpstr>Smart Columbus Open Data Enthusiasts </vt:lpstr>
      <vt:lpstr>Important links – please go here now! </vt:lpstr>
      <vt:lpstr>Agenda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Columbus Open Data Enthusiasts </dc:title>
  <dc:creator>Yadav,Vijay</dc:creator>
  <cp:lastModifiedBy>Yadav,Vijay</cp:lastModifiedBy>
  <cp:revision>5</cp:revision>
  <dcterms:created xsi:type="dcterms:W3CDTF">2018-07-10T21:23:41Z</dcterms:created>
  <dcterms:modified xsi:type="dcterms:W3CDTF">2018-07-11T03:44:13Z</dcterms:modified>
</cp:coreProperties>
</file>