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 id="2147483709" r:id="rId2"/>
    <p:sldMasterId id="2147483710" r:id="rId3"/>
    <p:sldMasterId id="2147483711" r:id="rId4"/>
    <p:sldMasterId id="2147483712" r:id="rId5"/>
  </p:sldMasterIdLst>
  <p:notesMasterIdLst>
    <p:notesMasterId r:id="rId15"/>
  </p:notesMasterIdLst>
  <p:sldIdLst>
    <p:sldId id="256" r:id="rId6"/>
    <p:sldId id="261" r:id="rId7"/>
    <p:sldId id="262" r:id="rId8"/>
    <p:sldId id="264" r:id="rId9"/>
    <p:sldId id="263" r:id="rId10"/>
    <p:sldId id="257" r:id="rId11"/>
    <p:sldId id="258" r:id="rId12"/>
    <p:sldId id="260" r:id="rId13"/>
    <p:sldId id="272" r:id="rId14"/>
  </p:sldIdLst>
  <p:sldSz cx="12192000" cy="6858000"/>
  <p:notesSz cx="6858000" cy="9144000"/>
  <p:embeddedFontLst>
    <p:embeddedFont>
      <p:font typeface="Work Sans" pitchFamily="2" charset="0"/>
      <p:regular r:id="rId16"/>
      <p:bold r:id="rId17"/>
      <p:italic r:id="rId18"/>
      <p:boldItalic r:id="rId19"/>
    </p:embeddedFont>
    <p:embeddedFont>
      <p:font typeface="Work Sans Light" pitchFamily="2" charset="0"/>
      <p:regular r:id="rId20"/>
      <p:bold r:id="rId21"/>
      <p:italic r:id="rId22"/>
      <p:boldItalic r:id="rId23"/>
    </p:embeddedFont>
    <p:embeddedFont>
      <p:font typeface="Work Sans Medium" pitchFamily="2"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Master" Target="slideMasters/slideMaster3.xml"/><Relationship Id="rId21" Type="http://schemas.openxmlformats.org/officeDocument/2006/relationships/font" Target="fonts/font6.fntdata"/><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9.fntdata"/><Relationship Id="rId5" Type="http://schemas.openxmlformats.org/officeDocument/2006/relationships/slideMaster" Target="slideMasters/slideMaster5.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64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4" name="Google Shape;4;n"/>
          <p:cNvSpPr txBox="1">
            <a:spLocks noGrp="1"/>
          </p:cNvSpPr>
          <p:nvPr>
            <p:ph type="dt" idx="10"/>
          </p:nvPr>
        </p:nvSpPr>
        <p:spPr>
          <a:xfrm>
            <a:off x="3884760" y="0"/>
            <a:ext cx="2971800" cy="45864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5" name="Google Shape;5;n"/>
          <p:cNvSpPr>
            <a:spLocks noGrp="1" noRot="1" noChangeAspect="1"/>
          </p:cNvSpPr>
          <p:nvPr>
            <p:ph type="sldImg" idx="3"/>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 name="Google Shape;6;n"/>
          <p:cNvSpPr txBox="1">
            <a:spLocks noGrp="1"/>
          </p:cNvSpPr>
          <p:nvPr>
            <p:ph type="body" idx="1"/>
          </p:nvPr>
        </p:nvSpPr>
        <p:spPr>
          <a:xfrm>
            <a:off x="685800" y="4400640"/>
            <a:ext cx="5486400" cy="360036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360"/>
            <a:ext cx="2971800" cy="45864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8" name="Google Shape;8;n"/>
          <p:cNvSpPr txBox="1">
            <a:spLocks noGrp="1"/>
          </p:cNvSpPr>
          <p:nvPr>
            <p:ph type="sldNum" idx="12"/>
          </p:nvPr>
        </p:nvSpPr>
        <p:spPr>
          <a:xfrm>
            <a:off x="3884760" y="8685360"/>
            <a:ext cx="2971800" cy="4586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s-CO" sz="1200" b="0" i="0" u="none" strike="noStrike" cap="none">
                <a:solidFill>
                  <a:srgbClr val="000000"/>
                </a:solidFill>
                <a:latin typeface="Calibri"/>
                <a:ea typeface="Calibri"/>
                <a:cs typeface="Calibri"/>
                <a:sym typeface="Calibri"/>
              </a:rPr>
              <a:t>‹Nº›</a:t>
            </a:fld>
            <a:endParaRPr sz="1200" b="0" i="0" u="none" strike="noStrike" cap="none">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7" name="Google Shape;277;p1:notes"/>
          <p:cNvSpPr txBox="1">
            <a:spLocks noGrp="1"/>
          </p:cNvSpPr>
          <p:nvPr>
            <p:ph type="body" idx="1"/>
          </p:nvPr>
        </p:nvSpPr>
        <p:spPr>
          <a:xfrm>
            <a:off x="685800" y="4400640"/>
            <a:ext cx="5486400" cy="36003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78" name="Google Shape;278;p1:notes"/>
          <p:cNvSpPr txBox="1"/>
          <p:nvPr/>
        </p:nvSpPr>
        <p:spPr>
          <a:xfrm>
            <a:off x="3884760" y="8685360"/>
            <a:ext cx="2971800" cy="4586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s-CO" sz="1200" b="0" i="0" u="none" strike="noStrike" cap="none">
                <a:solidFill>
                  <a:srgbClr val="000000"/>
                </a:solidFill>
                <a:latin typeface="Calibri"/>
                <a:ea typeface="Calibri"/>
                <a:cs typeface="Calibri"/>
                <a:sym typeface="Calibri"/>
              </a:rPr>
              <a:t>1</a:t>
            </a:fld>
            <a:endParaRPr sz="1200" b="0" i="0" u="none" strike="noStrike" cap="none">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p6: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5" name="Google Shape;3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7: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9: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8: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4" name="Google Shape;34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5" name="Google Shape;285;p2:notes"/>
          <p:cNvSpPr txBox="1">
            <a:spLocks noGrp="1"/>
          </p:cNvSpPr>
          <p:nvPr>
            <p:ph type="body" idx="1"/>
          </p:nvPr>
        </p:nvSpPr>
        <p:spPr>
          <a:xfrm>
            <a:off x="685800" y="4400640"/>
            <a:ext cx="5486400" cy="36003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86" name="Google Shape;286;p2:notes"/>
          <p:cNvSpPr txBox="1"/>
          <p:nvPr/>
        </p:nvSpPr>
        <p:spPr>
          <a:xfrm>
            <a:off x="3884760" y="8685360"/>
            <a:ext cx="2971800" cy="4586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s-CO" sz="1200" b="0" i="0" u="none" strike="noStrike" cap="none">
                <a:solidFill>
                  <a:srgbClr val="000000"/>
                </a:solidFill>
                <a:latin typeface="Calibri"/>
                <a:ea typeface="Calibri"/>
                <a:cs typeface="Calibri"/>
                <a:sym typeface="Calibri"/>
              </a:rPr>
              <a:t>6</a:t>
            </a:fld>
            <a:endParaRPr sz="1200" b="0" i="0" u="none" strike="noStrike" cap="none">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3" name="Google Shape;293;p3:notes"/>
          <p:cNvSpPr txBox="1">
            <a:spLocks noGrp="1"/>
          </p:cNvSpPr>
          <p:nvPr>
            <p:ph type="body" idx="1"/>
          </p:nvPr>
        </p:nvSpPr>
        <p:spPr>
          <a:xfrm>
            <a:off x="685800" y="4400640"/>
            <a:ext cx="5486400" cy="36003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2000" b="0" strike="noStrike">
              <a:latin typeface="Arial"/>
              <a:ea typeface="Arial"/>
              <a:cs typeface="Arial"/>
              <a:sym typeface="Arial"/>
            </a:endParaRPr>
          </a:p>
        </p:txBody>
      </p:sp>
      <p:sp>
        <p:nvSpPr>
          <p:cNvPr id="294" name="Google Shape;294;p3:notes"/>
          <p:cNvSpPr txBox="1"/>
          <p:nvPr/>
        </p:nvSpPr>
        <p:spPr>
          <a:xfrm>
            <a:off x="3884760" y="8685360"/>
            <a:ext cx="2971800" cy="45864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None/>
            </a:pPr>
            <a:fld id="{00000000-1234-1234-1234-123412341234}" type="slidenum">
              <a:rPr lang="es-CO" sz="1200" b="0" i="0" u="none" strike="noStrike" cap="none">
                <a:solidFill>
                  <a:srgbClr val="000000"/>
                </a:solidFill>
                <a:latin typeface="Calibri"/>
                <a:ea typeface="Calibri"/>
                <a:cs typeface="Calibri"/>
                <a:sym typeface="Calibri"/>
              </a:rPr>
              <a:t>7</a:t>
            </a:fld>
            <a:endParaRPr sz="1200" b="0" i="0" u="none" strike="noStrike" cap="none">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5: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7:notes"/>
          <p:cNvSpPr txBox="1">
            <a:spLocks noGrp="1"/>
          </p:cNvSpPr>
          <p:nvPr>
            <p:ph type="body" idx="1"/>
          </p:nvPr>
        </p:nvSpPr>
        <p:spPr>
          <a:xfrm>
            <a:off x="685800" y="4400640"/>
            <a:ext cx="5486400" cy="360036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2" name="Google Shape;412;p17:notes"/>
          <p:cNvSpPr>
            <a:spLocks noGrp="1" noRot="1" noChangeAspect="1"/>
          </p:cNvSpPr>
          <p:nvPr>
            <p:ph type="sldImg" idx="2"/>
          </p:nvPr>
        </p:nvSpPr>
        <p:spPr>
          <a:xfrm>
            <a:off x="685800" y="1143000"/>
            <a:ext cx="5486400" cy="308592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3"/>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43"/>
        <p:cNvGrpSpPr/>
        <p:nvPr/>
      </p:nvGrpSpPr>
      <p:grpSpPr>
        <a:xfrm>
          <a:off x="0" y="0"/>
          <a:ext cx="0" cy="0"/>
          <a:chOff x="0" y="0"/>
          <a:chExt cx="0" cy="0"/>
        </a:xfrm>
      </p:grpSpPr>
      <p:sp>
        <p:nvSpPr>
          <p:cNvPr id="44" name="Google Shape;44;p1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1"/>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0" name="Google Shape;50;p1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1" name="Google Shape;51;p12"/>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2" name="Google Shape;52;p12"/>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3"/>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6" name="Google Shape;56;p13"/>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7" name="Google Shape;57;p13"/>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8" name="Google Shape;58;p13"/>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59" name="Google Shape;59;p13"/>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60" name="Google Shape;60;p13"/>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66"/>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67"/>
        <p:cNvGrpSpPr/>
        <p:nvPr/>
      </p:nvGrpSpPr>
      <p:grpSpPr>
        <a:xfrm>
          <a:off x="0" y="0"/>
          <a:ext cx="0" cy="0"/>
          <a:chOff x="0" y="0"/>
          <a:chExt cx="0" cy="0"/>
        </a:xfrm>
      </p:grpSpPr>
      <p:sp>
        <p:nvSpPr>
          <p:cNvPr id="68" name="Google Shape;68;p1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70"/>
        <p:cNvGrpSpPr/>
        <p:nvPr/>
      </p:nvGrpSpPr>
      <p:grpSpPr>
        <a:xfrm>
          <a:off x="0" y="0"/>
          <a:ext cx="0" cy="0"/>
          <a:chOff x="0" y="0"/>
          <a:chExt cx="0" cy="0"/>
        </a:xfrm>
      </p:grpSpPr>
      <p:sp>
        <p:nvSpPr>
          <p:cNvPr id="71" name="Google Shape;71;p1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76" name="Google Shape;76;p1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79"/>
        <p:cNvGrpSpPr/>
        <p:nvPr/>
      </p:nvGrpSpPr>
      <p:grpSpPr>
        <a:xfrm>
          <a:off x="0" y="0"/>
          <a:ext cx="0" cy="0"/>
          <a:chOff x="0" y="0"/>
          <a:chExt cx="0" cy="0"/>
        </a:xfrm>
      </p:grpSpPr>
      <p:sp>
        <p:nvSpPr>
          <p:cNvPr id="80" name="Google Shape;80;p20"/>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81"/>
        <p:cNvGrpSpPr/>
        <p:nvPr/>
      </p:nvGrpSpPr>
      <p:grpSpPr>
        <a:xfrm>
          <a:off x="0" y="0"/>
          <a:ext cx="0" cy="0"/>
          <a:chOff x="0" y="0"/>
          <a:chExt cx="0" cy="0"/>
        </a:xfrm>
      </p:grpSpPr>
      <p:sp>
        <p:nvSpPr>
          <p:cNvPr id="82" name="Google Shape;82;p2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4" name="Google Shape;84;p2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5" name="Google Shape;85;p2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86"/>
        <p:cNvGrpSpPr/>
        <p:nvPr/>
      </p:nvGrpSpPr>
      <p:grpSpPr>
        <a:xfrm>
          <a:off x="0" y="0"/>
          <a:ext cx="0" cy="0"/>
          <a:chOff x="0" y="0"/>
          <a:chExt cx="0" cy="0"/>
        </a:xfrm>
      </p:grpSpPr>
      <p:sp>
        <p:nvSpPr>
          <p:cNvPr id="87" name="Google Shape;87;p2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2"/>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89" name="Google Shape;89;p2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0" name="Google Shape;90;p22"/>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91"/>
        <p:cNvGrpSpPr/>
        <p:nvPr/>
      </p:nvGrpSpPr>
      <p:grpSpPr>
        <a:xfrm>
          <a:off x="0" y="0"/>
          <a:ext cx="0" cy="0"/>
          <a:chOff x="0" y="0"/>
          <a:chExt cx="0" cy="0"/>
        </a:xfrm>
      </p:grpSpPr>
      <p:sp>
        <p:nvSpPr>
          <p:cNvPr id="92" name="Google Shape;92;p2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3"/>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4" name="Google Shape;94;p23"/>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5" name="Google Shape;95;p23"/>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96"/>
        <p:cNvGrpSpPr/>
        <p:nvPr/>
      </p:nvGrpSpPr>
      <p:grpSpPr>
        <a:xfrm>
          <a:off x="0" y="0"/>
          <a:ext cx="0" cy="0"/>
          <a:chOff x="0" y="0"/>
          <a:chExt cx="0" cy="0"/>
        </a:xfrm>
      </p:grpSpPr>
      <p:sp>
        <p:nvSpPr>
          <p:cNvPr id="97" name="Google Shape;97;p2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4"/>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99" name="Google Shape;99;p24"/>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00"/>
        <p:cNvGrpSpPr/>
        <p:nvPr/>
      </p:nvGrpSpPr>
      <p:grpSpPr>
        <a:xfrm>
          <a:off x="0" y="0"/>
          <a:ext cx="0" cy="0"/>
          <a:chOff x="0" y="0"/>
          <a:chExt cx="0" cy="0"/>
        </a:xfrm>
      </p:grpSpPr>
      <p:sp>
        <p:nvSpPr>
          <p:cNvPr id="101" name="Google Shape;101;p2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5"/>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3" name="Google Shape;103;p2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4" name="Google Shape;104;p25"/>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5" name="Google Shape;105;p25"/>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06"/>
        <p:cNvGrpSpPr/>
        <p:nvPr/>
      </p:nvGrpSpPr>
      <p:grpSpPr>
        <a:xfrm>
          <a:off x="0" y="0"/>
          <a:ext cx="0" cy="0"/>
          <a:chOff x="0" y="0"/>
          <a:chExt cx="0" cy="0"/>
        </a:xfrm>
      </p:grpSpPr>
      <p:sp>
        <p:nvSpPr>
          <p:cNvPr id="107" name="Google Shape;107;p2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6"/>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09" name="Google Shape;109;p26"/>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0" name="Google Shape;110;p26"/>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1" name="Google Shape;111;p26"/>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2" name="Google Shape;112;p26"/>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13" name="Google Shape;113;p26"/>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20"/>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21"/>
        <p:cNvGrpSpPr/>
        <p:nvPr/>
      </p:nvGrpSpPr>
      <p:grpSpPr>
        <a:xfrm>
          <a:off x="0" y="0"/>
          <a:ext cx="0" cy="0"/>
          <a:chOff x="0" y="0"/>
          <a:chExt cx="0" cy="0"/>
        </a:xfrm>
      </p:grpSpPr>
      <p:sp>
        <p:nvSpPr>
          <p:cNvPr id="122" name="Google Shape;122;p2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29"/>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24"/>
        <p:cNvGrpSpPr/>
        <p:nvPr/>
      </p:nvGrpSpPr>
      <p:grpSpPr>
        <a:xfrm>
          <a:off x="0" y="0"/>
          <a:ext cx="0" cy="0"/>
          <a:chOff x="0" y="0"/>
          <a:chExt cx="0" cy="0"/>
        </a:xfrm>
      </p:grpSpPr>
      <p:sp>
        <p:nvSpPr>
          <p:cNvPr id="125" name="Google Shape;125;p3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0"/>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27"/>
        <p:cNvGrpSpPr/>
        <p:nvPr/>
      </p:nvGrpSpPr>
      <p:grpSpPr>
        <a:xfrm>
          <a:off x="0" y="0"/>
          <a:ext cx="0" cy="0"/>
          <a:chOff x="0" y="0"/>
          <a:chExt cx="0" cy="0"/>
        </a:xfrm>
      </p:grpSpPr>
      <p:sp>
        <p:nvSpPr>
          <p:cNvPr id="128" name="Google Shape;128;p3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0" name="Google Shape;130;p31"/>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sp>
        <p:nvSpPr>
          <p:cNvPr id="132" name="Google Shape;132;p3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33"/>
        <p:cNvGrpSpPr/>
        <p:nvPr/>
      </p:nvGrpSpPr>
      <p:grpSpPr>
        <a:xfrm>
          <a:off x="0" y="0"/>
          <a:ext cx="0" cy="0"/>
          <a:chOff x="0" y="0"/>
          <a:chExt cx="0" cy="0"/>
        </a:xfrm>
      </p:grpSpPr>
      <p:sp>
        <p:nvSpPr>
          <p:cNvPr id="134" name="Google Shape;134;p33"/>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35"/>
        <p:cNvGrpSpPr/>
        <p:nvPr/>
      </p:nvGrpSpPr>
      <p:grpSpPr>
        <a:xfrm>
          <a:off x="0" y="0"/>
          <a:ext cx="0" cy="0"/>
          <a:chOff x="0" y="0"/>
          <a:chExt cx="0" cy="0"/>
        </a:xfrm>
      </p:grpSpPr>
      <p:sp>
        <p:nvSpPr>
          <p:cNvPr id="136" name="Google Shape;136;p3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8" name="Google Shape;138;p34"/>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39" name="Google Shape;139;p3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40"/>
        <p:cNvGrpSpPr/>
        <p:nvPr/>
      </p:nvGrpSpPr>
      <p:grpSpPr>
        <a:xfrm>
          <a:off x="0" y="0"/>
          <a:ext cx="0" cy="0"/>
          <a:chOff x="0" y="0"/>
          <a:chExt cx="0" cy="0"/>
        </a:xfrm>
      </p:grpSpPr>
      <p:sp>
        <p:nvSpPr>
          <p:cNvPr id="141" name="Google Shape;141;p3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3" name="Google Shape;143;p35"/>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4" name="Google Shape;144;p35"/>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45"/>
        <p:cNvGrpSpPr/>
        <p:nvPr/>
      </p:nvGrpSpPr>
      <p:grpSpPr>
        <a:xfrm>
          <a:off x="0" y="0"/>
          <a:ext cx="0" cy="0"/>
          <a:chOff x="0" y="0"/>
          <a:chExt cx="0" cy="0"/>
        </a:xfrm>
      </p:grpSpPr>
      <p:sp>
        <p:nvSpPr>
          <p:cNvPr id="146" name="Google Shape;146;p3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36"/>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8" name="Google Shape;148;p36"/>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49" name="Google Shape;149;p36"/>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50"/>
        <p:cNvGrpSpPr/>
        <p:nvPr/>
      </p:nvGrpSpPr>
      <p:grpSpPr>
        <a:xfrm>
          <a:off x="0" y="0"/>
          <a:ext cx="0" cy="0"/>
          <a:chOff x="0" y="0"/>
          <a:chExt cx="0" cy="0"/>
        </a:xfrm>
      </p:grpSpPr>
      <p:sp>
        <p:nvSpPr>
          <p:cNvPr id="151" name="Google Shape;151;p3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37"/>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3" name="Google Shape;153;p37"/>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54"/>
        <p:cNvGrpSpPr/>
        <p:nvPr/>
      </p:nvGrpSpPr>
      <p:grpSpPr>
        <a:xfrm>
          <a:off x="0" y="0"/>
          <a:ext cx="0" cy="0"/>
          <a:chOff x="0" y="0"/>
          <a:chExt cx="0" cy="0"/>
        </a:xfrm>
      </p:grpSpPr>
      <p:sp>
        <p:nvSpPr>
          <p:cNvPr id="155" name="Google Shape;155;p3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3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7" name="Google Shape;157;p3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8" name="Google Shape;158;p3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59" name="Google Shape;159;p38"/>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60"/>
        <p:cNvGrpSpPr/>
        <p:nvPr/>
      </p:nvGrpSpPr>
      <p:grpSpPr>
        <a:xfrm>
          <a:off x="0" y="0"/>
          <a:ext cx="0" cy="0"/>
          <a:chOff x="0" y="0"/>
          <a:chExt cx="0" cy="0"/>
        </a:xfrm>
      </p:grpSpPr>
      <p:sp>
        <p:nvSpPr>
          <p:cNvPr id="161" name="Google Shape;161;p3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39"/>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3" name="Google Shape;163;p39"/>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4" name="Google Shape;164;p39"/>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5" name="Google Shape;165;p39"/>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6" name="Google Shape;166;p39"/>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67" name="Google Shape;167;p39"/>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74"/>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75"/>
        <p:cNvGrpSpPr/>
        <p:nvPr/>
      </p:nvGrpSpPr>
      <p:grpSpPr>
        <a:xfrm>
          <a:off x="0" y="0"/>
          <a:ext cx="0" cy="0"/>
          <a:chOff x="0" y="0"/>
          <a:chExt cx="0" cy="0"/>
        </a:xfrm>
      </p:grpSpPr>
      <p:sp>
        <p:nvSpPr>
          <p:cNvPr id="176" name="Google Shape;176;p4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42"/>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178"/>
        <p:cNvGrpSpPr/>
        <p:nvPr/>
      </p:nvGrpSpPr>
      <p:grpSpPr>
        <a:xfrm>
          <a:off x="0" y="0"/>
          <a:ext cx="0" cy="0"/>
          <a:chOff x="0" y="0"/>
          <a:chExt cx="0" cy="0"/>
        </a:xfrm>
      </p:grpSpPr>
      <p:sp>
        <p:nvSpPr>
          <p:cNvPr id="179" name="Google Shape;179;p4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0" name="Google Shape;180;p43"/>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3" name="Google Shape;23;p5"/>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81"/>
        <p:cNvGrpSpPr/>
        <p:nvPr/>
      </p:nvGrpSpPr>
      <p:grpSpPr>
        <a:xfrm>
          <a:off x="0" y="0"/>
          <a:ext cx="0" cy="0"/>
          <a:chOff x="0" y="0"/>
          <a:chExt cx="0" cy="0"/>
        </a:xfrm>
      </p:grpSpPr>
      <p:sp>
        <p:nvSpPr>
          <p:cNvPr id="182" name="Google Shape;182;p4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3" name="Google Shape;183;p44"/>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84" name="Google Shape;184;p44"/>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5"/>
        <p:cNvGrpSpPr/>
        <p:nvPr/>
      </p:nvGrpSpPr>
      <p:grpSpPr>
        <a:xfrm>
          <a:off x="0" y="0"/>
          <a:ext cx="0" cy="0"/>
          <a:chOff x="0" y="0"/>
          <a:chExt cx="0" cy="0"/>
        </a:xfrm>
      </p:grpSpPr>
      <p:sp>
        <p:nvSpPr>
          <p:cNvPr id="186" name="Google Shape;186;p4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87"/>
        <p:cNvGrpSpPr/>
        <p:nvPr/>
      </p:nvGrpSpPr>
      <p:grpSpPr>
        <a:xfrm>
          <a:off x="0" y="0"/>
          <a:ext cx="0" cy="0"/>
          <a:chOff x="0" y="0"/>
          <a:chExt cx="0" cy="0"/>
        </a:xfrm>
      </p:grpSpPr>
      <p:sp>
        <p:nvSpPr>
          <p:cNvPr id="188" name="Google Shape;188;p46"/>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89"/>
        <p:cNvGrpSpPr/>
        <p:nvPr/>
      </p:nvGrpSpPr>
      <p:grpSpPr>
        <a:xfrm>
          <a:off x="0" y="0"/>
          <a:ext cx="0" cy="0"/>
          <a:chOff x="0" y="0"/>
          <a:chExt cx="0" cy="0"/>
        </a:xfrm>
      </p:grpSpPr>
      <p:sp>
        <p:nvSpPr>
          <p:cNvPr id="190" name="Google Shape;190;p4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47"/>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2" name="Google Shape;192;p4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3" name="Google Shape;193;p47"/>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94"/>
        <p:cNvGrpSpPr/>
        <p:nvPr/>
      </p:nvGrpSpPr>
      <p:grpSpPr>
        <a:xfrm>
          <a:off x="0" y="0"/>
          <a:ext cx="0" cy="0"/>
          <a:chOff x="0" y="0"/>
          <a:chExt cx="0" cy="0"/>
        </a:xfrm>
      </p:grpSpPr>
      <p:sp>
        <p:nvSpPr>
          <p:cNvPr id="195" name="Google Shape;195;p4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6" name="Google Shape;196;p48"/>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7" name="Google Shape;197;p48"/>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198" name="Google Shape;198;p48"/>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99"/>
        <p:cNvGrpSpPr/>
        <p:nvPr/>
      </p:nvGrpSpPr>
      <p:grpSpPr>
        <a:xfrm>
          <a:off x="0" y="0"/>
          <a:ext cx="0" cy="0"/>
          <a:chOff x="0" y="0"/>
          <a:chExt cx="0" cy="0"/>
        </a:xfrm>
      </p:grpSpPr>
      <p:sp>
        <p:nvSpPr>
          <p:cNvPr id="200" name="Google Shape;200;p4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49"/>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2" name="Google Shape;202;p4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3" name="Google Shape;203;p49"/>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04"/>
        <p:cNvGrpSpPr/>
        <p:nvPr/>
      </p:nvGrpSpPr>
      <p:grpSpPr>
        <a:xfrm>
          <a:off x="0" y="0"/>
          <a:ext cx="0" cy="0"/>
          <a:chOff x="0" y="0"/>
          <a:chExt cx="0" cy="0"/>
        </a:xfrm>
      </p:grpSpPr>
      <p:sp>
        <p:nvSpPr>
          <p:cNvPr id="205" name="Google Shape;205;p5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50"/>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07" name="Google Shape;207;p50"/>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08"/>
        <p:cNvGrpSpPr/>
        <p:nvPr/>
      </p:nvGrpSpPr>
      <p:grpSpPr>
        <a:xfrm>
          <a:off x="0" y="0"/>
          <a:ext cx="0" cy="0"/>
          <a:chOff x="0" y="0"/>
          <a:chExt cx="0" cy="0"/>
        </a:xfrm>
      </p:grpSpPr>
      <p:sp>
        <p:nvSpPr>
          <p:cNvPr id="209" name="Google Shape;209;p5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0" name="Google Shape;210;p51"/>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1" name="Google Shape;211;p5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2" name="Google Shape;212;p51"/>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3" name="Google Shape;213;p51"/>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14"/>
        <p:cNvGrpSpPr/>
        <p:nvPr/>
      </p:nvGrpSpPr>
      <p:grpSpPr>
        <a:xfrm>
          <a:off x="0" y="0"/>
          <a:ext cx="0" cy="0"/>
          <a:chOff x="0" y="0"/>
          <a:chExt cx="0" cy="0"/>
        </a:xfrm>
      </p:grpSpPr>
      <p:sp>
        <p:nvSpPr>
          <p:cNvPr id="215" name="Google Shape;215;p5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6" name="Google Shape;216;p52"/>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7" name="Google Shape;217;p52"/>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8" name="Google Shape;218;p52"/>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19" name="Google Shape;219;p52"/>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0" name="Google Shape;220;p52"/>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21" name="Google Shape;221;p52"/>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22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228"/>
        <p:cNvGrpSpPr/>
        <p:nvPr/>
      </p:nvGrpSpPr>
      <p:grpSpPr>
        <a:xfrm>
          <a:off x="0" y="0"/>
          <a:ext cx="0" cy="0"/>
          <a:chOff x="0" y="0"/>
          <a:chExt cx="0" cy="0"/>
        </a:xfrm>
      </p:grpSpPr>
      <p:sp>
        <p:nvSpPr>
          <p:cNvPr id="229" name="Google Shape;229;p5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55"/>
          <p:cNvSpPr txBox="1">
            <a:spLocks noGrp="1"/>
          </p:cNvSpPr>
          <p:nvPr>
            <p:ph type="subTitle" idx="1"/>
          </p:nvPr>
        </p:nvSpPr>
        <p:spPr>
          <a:xfrm>
            <a:off x="609480" y="1604520"/>
            <a:ext cx="10972440" cy="397728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231"/>
        <p:cNvGrpSpPr/>
        <p:nvPr/>
      </p:nvGrpSpPr>
      <p:grpSpPr>
        <a:xfrm>
          <a:off x="0" y="0"/>
          <a:ext cx="0" cy="0"/>
          <a:chOff x="0" y="0"/>
          <a:chExt cx="0" cy="0"/>
        </a:xfrm>
      </p:grpSpPr>
      <p:sp>
        <p:nvSpPr>
          <p:cNvPr id="232" name="Google Shape;232;p56"/>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56"/>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234"/>
        <p:cNvGrpSpPr/>
        <p:nvPr/>
      </p:nvGrpSpPr>
      <p:grpSpPr>
        <a:xfrm>
          <a:off x="0" y="0"/>
          <a:ext cx="0" cy="0"/>
          <a:chOff x="0" y="0"/>
          <a:chExt cx="0" cy="0"/>
        </a:xfrm>
      </p:grpSpPr>
      <p:sp>
        <p:nvSpPr>
          <p:cNvPr id="235" name="Google Shape;235;p5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57"/>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37" name="Google Shape;237;p57"/>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8"/>
        <p:cNvGrpSpPr/>
        <p:nvPr/>
      </p:nvGrpSpPr>
      <p:grpSpPr>
        <a:xfrm>
          <a:off x="0" y="0"/>
          <a:ext cx="0" cy="0"/>
          <a:chOff x="0" y="0"/>
          <a:chExt cx="0" cy="0"/>
        </a:xfrm>
      </p:grpSpPr>
      <p:sp>
        <p:nvSpPr>
          <p:cNvPr id="239" name="Google Shape;239;p5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40"/>
        <p:cNvGrpSpPr/>
        <p:nvPr/>
      </p:nvGrpSpPr>
      <p:grpSpPr>
        <a:xfrm>
          <a:off x="0" y="0"/>
          <a:ext cx="0" cy="0"/>
          <a:chOff x="0" y="0"/>
          <a:chExt cx="0" cy="0"/>
        </a:xfrm>
      </p:grpSpPr>
      <p:sp>
        <p:nvSpPr>
          <p:cNvPr id="241" name="Google Shape;241;p59"/>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42"/>
        <p:cNvGrpSpPr/>
        <p:nvPr/>
      </p:nvGrpSpPr>
      <p:grpSpPr>
        <a:xfrm>
          <a:off x="0" y="0"/>
          <a:ext cx="0" cy="0"/>
          <a:chOff x="0" y="0"/>
          <a:chExt cx="0" cy="0"/>
        </a:xfrm>
      </p:grpSpPr>
      <p:sp>
        <p:nvSpPr>
          <p:cNvPr id="243" name="Google Shape;243;p6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6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45" name="Google Shape;245;p60"/>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46" name="Google Shape;246;p60"/>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247"/>
        <p:cNvGrpSpPr/>
        <p:nvPr/>
      </p:nvGrpSpPr>
      <p:grpSpPr>
        <a:xfrm>
          <a:off x="0" y="0"/>
          <a:ext cx="0" cy="0"/>
          <a:chOff x="0" y="0"/>
          <a:chExt cx="0" cy="0"/>
        </a:xfrm>
      </p:grpSpPr>
      <p:sp>
        <p:nvSpPr>
          <p:cNvPr id="248" name="Google Shape;248;p6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9" name="Google Shape;249;p61"/>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50" name="Google Shape;250;p61"/>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51" name="Google Shape;251;p61"/>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252"/>
        <p:cNvGrpSpPr/>
        <p:nvPr/>
      </p:nvGrpSpPr>
      <p:grpSpPr>
        <a:xfrm>
          <a:off x="0" y="0"/>
          <a:ext cx="0" cy="0"/>
          <a:chOff x="0" y="0"/>
          <a:chExt cx="0" cy="0"/>
        </a:xfrm>
      </p:grpSpPr>
      <p:sp>
        <p:nvSpPr>
          <p:cNvPr id="253" name="Google Shape;253;p62"/>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62"/>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55" name="Google Shape;255;p62"/>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56" name="Google Shape;256;p62"/>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257"/>
        <p:cNvGrpSpPr/>
        <p:nvPr/>
      </p:nvGrpSpPr>
      <p:grpSpPr>
        <a:xfrm>
          <a:off x="0" y="0"/>
          <a:ext cx="0" cy="0"/>
          <a:chOff x="0" y="0"/>
          <a:chExt cx="0" cy="0"/>
        </a:xfrm>
      </p:grpSpPr>
      <p:sp>
        <p:nvSpPr>
          <p:cNvPr id="258" name="Google Shape;258;p63"/>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63"/>
          <p:cNvSpPr txBox="1">
            <a:spLocks noGrp="1"/>
          </p:cNvSpPr>
          <p:nvPr>
            <p:ph type="body" idx="1"/>
          </p:nvPr>
        </p:nvSpPr>
        <p:spPr>
          <a:xfrm>
            <a:off x="609480" y="1604520"/>
            <a:ext cx="10972440" cy="18968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60" name="Google Shape;260;p63"/>
          <p:cNvSpPr txBox="1">
            <a:spLocks noGrp="1"/>
          </p:cNvSpPr>
          <p:nvPr>
            <p:ph type="body" idx="2"/>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3" name="Google Shape;263;p64"/>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64" name="Google Shape;264;p64"/>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65" name="Google Shape;265;p64"/>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66" name="Google Shape;266;p64"/>
          <p:cNvSpPr txBox="1">
            <a:spLocks noGrp="1"/>
          </p:cNvSpPr>
          <p:nvPr>
            <p:ph type="body" idx="4"/>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a:off x="609480" y="273600"/>
            <a:ext cx="10972440" cy="5307840"/>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267"/>
        <p:cNvGrpSpPr/>
        <p:nvPr/>
      </p:nvGrpSpPr>
      <p:grpSpPr>
        <a:xfrm>
          <a:off x="0" y="0"/>
          <a:ext cx="0" cy="0"/>
          <a:chOff x="0" y="0"/>
          <a:chExt cx="0" cy="0"/>
        </a:xfrm>
      </p:grpSpPr>
      <p:sp>
        <p:nvSpPr>
          <p:cNvPr id="268" name="Google Shape;268;p65"/>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1">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9" name="Google Shape;269;p65"/>
          <p:cNvSpPr txBox="1">
            <a:spLocks noGrp="1"/>
          </p:cNvSpPr>
          <p:nvPr>
            <p:ph type="body" idx="1"/>
          </p:nvPr>
        </p:nvSpPr>
        <p:spPr>
          <a:xfrm>
            <a:off x="609480" y="1604520"/>
            <a:ext cx="3533040" cy="18968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70" name="Google Shape;270;p65"/>
          <p:cNvSpPr txBox="1">
            <a:spLocks noGrp="1"/>
          </p:cNvSpPr>
          <p:nvPr>
            <p:ph type="body" idx="2"/>
          </p:nvPr>
        </p:nvSpPr>
        <p:spPr>
          <a:xfrm>
            <a:off x="4319640" y="1604520"/>
            <a:ext cx="3533040" cy="18968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71" name="Google Shape;271;p65"/>
          <p:cNvSpPr txBox="1">
            <a:spLocks noGrp="1"/>
          </p:cNvSpPr>
          <p:nvPr>
            <p:ph type="body" idx="3"/>
          </p:nvPr>
        </p:nvSpPr>
        <p:spPr>
          <a:xfrm>
            <a:off x="8029800" y="1604520"/>
            <a:ext cx="3533040" cy="18968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72" name="Google Shape;272;p65"/>
          <p:cNvSpPr txBox="1">
            <a:spLocks noGrp="1"/>
          </p:cNvSpPr>
          <p:nvPr>
            <p:ph type="body" idx="4"/>
          </p:nvPr>
        </p:nvSpPr>
        <p:spPr>
          <a:xfrm>
            <a:off x="609480" y="3682080"/>
            <a:ext cx="3533040" cy="18968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73" name="Google Shape;273;p65"/>
          <p:cNvSpPr txBox="1">
            <a:spLocks noGrp="1"/>
          </p:cNvSpPr>
          <p:nvPr>
            <p:ph type="body" idx="5"/>
          </p:nvPr>
        </p:nvSpPr>
        <p:spPr>
          <a:xfrm>
            <a:off x="4319640" y="3682080"/>
            <a:ext cx="3533040" cy="18968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274" name="Google Shape;274;p65"/>
          <p:cNvSpPr txBox="1">
            <a:spLocks noGrp="1"/>
          </p:cNvSpPr>
          <p:nvPr>
            <p:ph type="body" idx="6"/>
          </p:nvPr>
        </p:nvSpPr>
        <p:spPr>
          <a:xfrm>
            <a:off x="8029800" y="3682080"/>
            <a:ext cx="3533040" cy="189684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28"/>
        <p:cNvGrpSpPr/>
        <p:nvPr/>
      </p:nvGrpSpPr>
      <p:grpSpPr>
        <a:xfrm>
          <a:off x="0" y="0"/>
          <a:ext cx="0" cy="0"/>
          <a:chOff x="0" y="0"/>
          <a:chExt cx="0" cy="0"/>
        </a:xfrm>
      </p:grpSpPr>
      <p:sp>
        <p:nvSpPr>
          <p:cNvPr id="29" name="Google Shape;29;p8"/>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8"/>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1" name="Google Shape;31;p8"/>
          <p:cNvSpPr txBox="1">
            <a:spLocks noGrp="1"/>
          </p:cNvSpPr>
          <p:nvPr>
            <p:ph type="body" idx="2"/>
          </p:nvPr>
        </p:nvSpPr>
        <p:spPr>
          <a:xfrm>
            <a:off x="623196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2" name="Google Shape;32;p8"/>
          <p:cNvSpPr txBox="1">
            <a:spLocks noGrp="1"/>
          </p:cNvSpPr>
          <p:nvPr>
            <p:ph type="body" idx="3"/>
          </p:nvPr>
        </p:nvSpPr>
        <p:spPr>
          <a:xfrm>
            <a:off x="60948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33"/>
        <p:cNvGrpSpPr/>
        <p:nvPr/>
      </p:nvGrpSpPr>
      <p:grpSpPr>
        <a:xfrm>
          <a:off x="0" y="0"/>
          <a:ext cx="0" cy="0"/>
          <a:chOff x="0" y="0"/>
          <a:chExt cx="0" cy="0"/>
        </a:xfrm>
      </p:grpSpPr>
      <p:sp>
        <p:nvSpPr>
          <p:cNvPr id="34" name="Google Shape;34;p9"/>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9"/>
          <p:cNvSpPr txBox="1">
            <a:spLocks noGrp="1"/>
          </p:cNvSpPr>
          <p:nvPr>
            <p:ph type="body" idx="1"/>
          </p:nvPr>
        </p:nvSpPr>
        <p:spPr>
          <a:xfrm>
            <a:off x="609480" y="1604520"/>
            <a:ext cx="5354280" cy="397728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6" name="Google Shape;36;p9"/>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7" name="Google Shape;37;p9"/>
          <p:cNvSpPr txBox="1">
            <a:spLocks noGrp="1"/>
          </p:cNvSpPr>
          <p:nvPr>
            <p:ph type="body" idx="3"/>
          </p:nvPr>
        </p:nvSpPr>
        <p:spPr>
          <a:xfrm>
            <a:off x="6231960" y="368208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38"/>
        <p:cNvGrpSpPr/>
        <p:nvPr/>
      </p:nvGrpSpPr>
      <p:grpSpPr>
        <a:xfrm>
          <a:off x="0" y="0"/>
          <a:ext cx="0" cy="0"/>
          <a:chOff x="0" y="0"/>
          <a:chExt cx="0" cy="0"/>
        </a:xfrm>
      </p:grpSpPr>
      <p:sp>
        <p:nvSpPr>
          <p:cNvPr id="39" name="Google Shape;39;p10"/>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0"/>
          <p:cNvSpPr txBox="1">
            <a:spLocks noGrp="1"/>
          </p:cNvSpPr>
          <p:nvPr>
            <p:ph type="body" idx="1"/>
          </p:nvPr>
        </p:nvSpPr>
        <p:spPr>
          <a:xfrm>
            <a:off x="60948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10"/>
          <p:cNvSpPr txBox="1">
            <a:spLocks noGrp="1"/>
          </p:cNvSpPr>
          <p:nvPr>
            <p:ph type="body" idx="2"/>
          </p:nvPr>
        </p:nvSpPr>
        <p:spPr>
          <a:xfrm>
            <a:off x="6231960" y="1604520"/>
            <a:ext cx="535428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10"/>
          <p:cNvSpPr txBox="1">
            <a:spLocks noGrp="1"/>
          </p:cNvSpPr>
          <p:nvPr>
            <p:ph type="body" idx="3"/>
          </p:nvPr>
        </p:nvSpPr>
        <p:spPr>
          <a:xfrm>
            <a:off x="609480" y="3682080"/>
            <a:ext cx="10972440" cy="1896840"/>
          </a:xfrm>
          <a:prstGeom prst="rect">
            <a:avLst/>
          </a:prstGeom>
          <a:noFill/>
          <a:ln>
            <a:noFill/>
          </a:ln>
        </p:spPr>
        <p:txBody>
          <a:bodyPr spcFirstLastPara="1" wrap="square" lIns="0" tIns="0" rIns="0" bIns="0" anchor="t" anchorCtr="0">
            <a:norm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3.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
        <p:cNvGrpSpPr/>
        <p:nvPr/>
      </p:nvGrpSpPr>
      <p:grpSpPr>
        <a:xfrm>
          <a:off x="0" y="0"/>
          <a:ext cx="0" cy="0"/>
          <a:chOff x="0" y="0"/>
          <a:chExt cx="0" cy="0"/>
        </a:xfrm>
      </p:grpSpPr>
      <p:pic>
        <p:nvPicPr>
          <p:cNvPr id="10" name="Google Shape;10;p1" descr="Interfaz de usuario gráfica, Texto, Aplicación&#10;&#10;Descripción generada automáticamente"/>
          <p:cNvPicPr preferRelativeResize="0"/>
          <p:nvPr/>
        </p:nvPicPr>
        <p:blipFill rotWithShape="1">
          <a:blip r:embed="rId14">
            <a:alphaModFix/>
          </a:blip>
          <a:srcRect/>
          <a:stretch/>
        </p:blipFill>
        <p:spPr>
          <a:xfrm>
            <a:off x="0" y="0"/>
            <a:ext cx="12192120" cy="6858000"/>
          </a:xfrm>
          <a:prstGeom prst="rect">
            <a:avLst/>
          </a:prstGeom>
          <a:noFill/>
          <a:ln>
            <a:noFill/>
          </a:ln>
        </p:spPr>
      </p:pic>
      <p:sp>
        <p:nvSpPr>
          <p:cNvPr id="11" name="Google Shape;11;p1"/>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2" name="Google Shape;12;p1"/>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
        <p:cNvGrpSpPr/>
        <p:nvPr/>
      </p:nvGrpSpPr>
      <p:grpSpPr>
        <a:xfrm>
          <a:off x="0" y="0"/>
          <a:ext cx="0" cy="0"/>
          <a:chOff x="0" y="0"/>
          <a:chExt cx="0" cy="0"/>
        </a:xfrm>
      </p:grpSpPr>
      <p:pic>
        <p:nvPicPr>
          <p:cNvPr id="62" name="Google Shape;62;p14" descr="Patrón de fondo&#10;&#10;Descripción generada automáticamente"/>
          <p:cNvPicPr preferRelativeResize="0"/>
          <p:nvPr/>
        </p:nvPicPr>
        <p:blipFill rotWithShape="1">
          <a:blip r:embed="rId14">
            <a:alphaModFix/>
          </a:blip>
          <a:srcRect/>
          <a:stretch/>
        </p:blipFill>
        <p:spPr>
          <a:xfrm>
            <a:off x="0" y="0"/>
            <a:ext cx="12192120" cy="6858000"/>
          </a:xfrm>
          <a:prstGeom prst="rect">
            <a:avLst/>
          </a:prstGeom>
          <a:noFill/>
          <a:ln>
            <a:noFill/>
          </a:ln>
        </p:spPr>
      </p:pic>
      <p:pic>
        <p:nvPicPr>
          <p:cNvPr id="63" name="Google Shape;63;p14"/>
          <p:cNvPicPr preferRelativeResize="0"/>
          <p:nvPr/>
        </p:nvPicPr>
        <p:blipFill rotWithShape="1">
          <a:blip r:embed="rId15">
            <a:alphaModFix/>
          </a:blip>
          <a:srcRect/>
          <a:stretch/>
        </p:blipFill>
        <p:spPr>
          <a:xfrm>
            <a:off x="11054880" y="303120"/>
            <a:ext cx="855720" cy="834120"/>
          </a:xfrm>
          <a:prstGeom prst="rect">
            <a:avLst/>
          </a:prstGeom>
          <a:noFill/>
          <a:ln>
            <a:noFill/>
          </a:ln>
        </p:spPr>
      </p:pic>
      <p:sp>
        <p:nvSpPr>
          <p:cNvPr id="64" name="Google Shape;64;p14"/>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65" name="Google Shape;65;p14"/>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4"/>
        <p:cNvGrpSpPr/>
        <p:nvPr/>
      </p:nvGrpSpPr>
      <p:grpSpPr>
        <a:xfrm>
          <a:off x="0" y="0"/>
          <a:ext cx="0" cy="0"/>
          <a:chOff x="0" y="0"/>
          <a:chExt cx="0" cy="0"/>
        </a:xfrm>
      </p:grpSpPr>
      <p:sp>
        <p:nvSpPr>
          <p:cNvPr id="115" name="Google Shape;115;p27"/>
          <p:cNvSpPr txBox="1">
            <a:spLocks noGrp="1"/>
          </p:cNvSpPr>
          <p:nvPr>
            <p:ph type="dt" idx="10"/>
          </p:nvPr>
        </p:nvSpPr>
        <p:spPr>
          <a:xfrm>
            <a:off x="838080" y="6356520"/>
            <a:ext cx="2743200" cy="365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6" name="Google Shape;116;p27"/>
          <p:cNvSpPr txBox="1">
            <a:spLocks noGrp="1"/>
          </p:cNvSpPr>
          <p:nvPr>
            <p:ph type="ftr" idx="11"/>
          </p:nvPr>
        </p:nvSpPr>
        <p:spPr>
          <a:xfrm>
            <a:off x="4038480" y="6356520"/>
            <a:ext cx="4114800" cy="365040"/>
          </a:xfrm>
          <a:prstGeom prst="rect">
            <a:avLst/>
          </a:prstGeom>
          <a:noFill/>
          <a:ln>
            <a:noFill/>
          </a:ln>
        </p:spPr>
        <p:txBody>
          <a:bodyPr spcFirstLastPara="1" wrap="square" lIns="91425" tIns="45700" rIns="91425" bIns="45700" anchor="ctr" anchorCtr="1">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7" name="Google Shape;117;p27"/>
          <p:cNvSpPr txBox="1">
            <a:spLocks noGrp="1"/>
          </p:cNvSpPr>
          <p:nvPr>
            <p:ph type="sldNum" idx="12"/>
          </p:nvPr>
        </p:nvSpPr>
        <p:spPr>
          <a:xfrm>
            <a:off x="8610480" y="6356520"/>
            <a:ext cx="2743200" cy="36504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solidFill>
                <a:srgbClr val="000000"/>
              </a:solidFill>
              <a:latin typeface="Times New Roman"/>
              <a:ea typeface="Times New Roman"/>
              <a:cs typeface="Times New Roman"/>
              <a:sym typeface="Times New Roman"/>
            </a:endParaRPr>
          </a:p>
        </p:txBody>
      </p:sp>
      <p:sp>
        <p:nvSpPr>
          <p:cNvPr id="118" name="Google Shape;118;p27"/>
          <p:cNvSpPr txBox="1">
            <a:spLocks noGrp="1"/>
          </p:cNvSpPr>
          <p:nvPr>
            <p:ph type="title"/>
          </p:nvPr>
        </p:nvSpPr>
        <p:spPr>
          <a:xfrm>
            <a:off x="609480" y="273600"/>
            <a:ext cx="10972440" cy="1144800"/>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19" name="Google Shape;119;p27"/>
          <p:cNvSpPr txBox="1">
            <a:spLocks noGrp="1"/>
          </p:cNvSpPr>
          <p:nvPr>
            <p:ph type="body" idx="1"/>
          </p:nvPr>
        </p:nvSpPr>
        <p:spPr>
          <a:xfrm>
            <a:off x="609480" y="1604520"/>
            <a:ext cx="10972440" cy="3977280"/>
          </a:xfrm>
          <a:prstGeom prst="rect">
            <a:avLst/>
          </a:prstGeom>
          <a:noFill/>
          <a:ln>
            <a:noFill/>
          </a:ln>
        </p:spPr>
        <p:txBody>
          <a:bodyPr spcFirstLastPara="1" wrap="square" lIns="0" tIns="0" rIns="0" bIns="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8"/>
        <p:cNvGrpSpPr/>
        <p:nvPr/>
      </p:nvGrpSpPr>
      <p:grpSpPr>
        <a:xfrm>
          <a:off x="0" y="0"/>
          <a:ext cx="0" cy="0"/>
          <a:chOff x="0" y="0"/>
          <a:chExt cx="0" cy="0"/>
        </a:xfrm>
      </p:grpSpPr>
      <p:sp>
        <p:nvSpPr>
          <p:cNvPr id="169" name="Google Shape;169;p40"/>
          <p:cNvSpPr txBox="1">
            <a:spLocks noGrp="1"/>
          </p:cNvSpPr>
          <p:nvPr>
            <p:ph type="title"/>
          </p:nvPr>
        </p:nvSpPr>
        <p:spPr>
          <a:xfrm>
            <a:off x="838080" y="365040"/>
            <a:ext cx="10515600" cy="1325520"/>
          </a:xfrm>
          <a:prstGeom prst="rect">
            <a:avLst/>
          </a:prstGeom>
          <a:noFill/>
          <a:ln>
            <a:noFill/>
          </a:ln>
        </p:spPr>
        <p:txBody>
          <a:bodyPr spcFirstLastPara="1" wrap="square" lIns="91425" tIns="45700" rIns="91425" bIns="45700" anchor="ctr" anchorCtr="0">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0" name="Google Shape;170;p40"/>
          <p:cNvSpPr txBox="1">
            <a:spLocks noGrp="1"/>
          </p:cNvSpPr>
          <p:nvPr>
            <p:ph type="body" idx="1"/>
          </p:nvPr>
        </p:nvSpPr>
        <p:spPr>
          <a:xfrm>
            <a:off x="838080" y="1825560"/>
            <a:ext cx="10515600" cy="435132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171" name="Google Shape;171;p40"/>
          <p:cNvSpPr txBox="1">
            <a:spLocks noGrp="1"/>
          </p:cNvSpPr>
          <p:nvPr>
            <p:ph type="dt" idx="10"/>
          </p:nvPr>
        </p:nvSpPr>
        <p:spPr>
          <a:xfrm>
            <a:off x="838080" y="6356520"/>
            <a:ext cx="2743200" cy="365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2" name="Google Shape;172;p40"/>
          <p:cNvSpPr txBox="1">
            <a:spLocks noGrp="1"/>
          </p:cNvSpPr>
          <p:nvPr>
            <p:ph type="ftr" idx="11"/>
          </p:nvPr>
        </p:nvSpPr>
        <p:spPr>
          <a:xfrm>
            <a:off x="4038480" y="6356520"/>
            <a:ext cx="4114800" cy="365040"/>
          </a:xfrm>
          <a:prstGeom prst="rect">
            <a:avLst/>
          </a:prstGeom>
          <a:noFill/>
          <a:ln>
            <a:noFill/>
          </a:ln>
        </p:spPr>
        <p:txBody>
          <a:bodyPr spcFirstLastPara="1" wrap="square" lIns="91425" tIns="45700" rIns="91425" bIns="45700" anchor="ctr" anchorCtr="1">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173" name="Google Shape;173;p40"/>
          <p:cNvSpPr txBox="1">
            <a:spLocks noGrp="1"/>
          </p:cNvSpPr>
          <p:nvPr>
            <p:ph type="sldNum" idx="12"/>
          </p:nvPr>
        </p:nvSpPr>
        <p:spPr>
          <a:xfrm>
            <a:off x="8610480" y="6356520"/>
            <a:ext cx="2743200" cy="36504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22"/>
        <p:cNvGrpSpPr/>
        <p:nvPr/>
      </p:nvGrpSpPr>
      <p:grpSpPr>
        <a:xfrm>
          <a:off x="0" y="0"/>
          <a:ext cx="0" cy="0"/>
          <a:chOff x="0" y="0"/>
          <a:chExt cx="0" cy="0"/>
        </a:xfrm>
      </p:grpSpPr>
      <p:sp>
        <p:nvSpPr>
          <p:cNvPr id="223" name="Google Shape;223;p53"/>
          <p:cNvSpPr txBox="1">
            <a:spLocks noGrp="1"/>
          </p:cNvSpPr>
          <p:nvPr>
            <p:ph type="title"/>
          </p:nvPr>
        </p:nvSpPr>
        <p:spPr>
          <a:xfrm>
            <a:off x="1523880" y="1122480"/>
            <a:ext cx="9144000" cy="2387520"/>
          </a:xfrm>
          <a:prstGeom prst="rect">
            <a:avLst/>
          </a:prstGeom>
          <a:noFill/>
          <a:ln>
            <a:noFill/>
          </a:ln>
        </p:spPr>
        <p:txBody>
          <a:bodyPr spcFirstLastPara="1" wrap="square" lIns="91425" tIns="45700" rIns="91425" bIns="45700" anchor="b" anchorCtr="1">
            <a:norm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24" name="Google Shape;224;p53"/>
          <p:cNvSpPr txBox="1">
            <a:spLocks noGrp="1"/>
          </p:cNvSpPr>
          <p:nvPr>
            <p:ph type="dt" idx="10"/>
          </p:nvPr>
        </p:nvSpPr>
        <p:spPr>
          <a:xfrm>
            <a:off x="838080" y="6356520"/>
            <a:ext cx="2743200" cy="36504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25" name="Google Shape;225;p53"/>
          <p:cNvSpPr txBox="1">
            <a:spLocks noGrp="1"/>
          </p:cNvSpPr>
          <p:nvPr>
            <p:ph type="ftr" idx="11"/>
          </p:nvPr>
        </p:nvSpPr>
        <p:spPr>
          <a:xfrm>
            <a:off x="4038480" y="6356520"/>
            <a:ext cx="4114800" cy="365040"/>
          </a:xfrm>
          <a:prstGeom prst="rect">
            <a:avLst/>
          </a:prstGeom>
          <a:noFill/>
          <a:ln>
            <a:noFill/>
          </a:ln>
        </p:spPr>
        <p:txBody>
          <a:bodyPr spcFirstLastPara="1" wrap="square" lIns="91425" tIns="45700" rIns="91425" bIns="45700" anchor="ctr" anchorCtr="1">
            <a:noAutofit/>
          </a:bodyPr>
          <a:lstStyle>
            <a:lvl1pPr marR="0" lvl="0" algn="l" rtl="0">
              <a:spcBef>
                <a:spcPts val="0"/>
              </a:spcBef>
              <a:spcAft>
                <a:spcPts val="0"/>
              </a:spcAft>
              <a:buSzPts val="1400"/>
              <a:buNone/>
              <a:defRPr sz="1800" b="0" i="0" u="none" strike="noStrike" cap="none"/>
            </a:lvl1pPr>
            <a:lvl2pPr marR="0" lvl="1" algn="l" rtl="0">
              <a:spcBef>
                <a:spcPts val="0"/>
              </a:spcBef>
              <a:spcAft>
                <a:spcPts val="0"/>
              </a:spcAft>
              <a:buSzPts val="1400"/>
              <a:buNone/>
              <a:defRPr sz="1800" b="0" i="0" u="none" strike="noStrike" cap="none"/>
            </a:lvl2pPr>
            <a:lvl3pPr marR="0" lvl="2" algn="l" rtl="0">
              <a:spcBef>
                <a:spcPts val="0"/>
              </a:spcBef>
              <a:spcAft>
                <a:spcPts val="0"/>
              </a:spcAft>
              <a:buSzPts val="1400"/>
              <a:buNone/>
              <a:defRPr sz="1800" b="0" i="0" u="none" strike="noStrike" cap="none"/>
            </a:lvl3pPr>
            <a:lvl4pPr marR="0" lvl="3" algn="l" rtl="0">
              <a:spcBef>
                <a:spcPts val="0"/>
              </a:spcBef>
              <a:spcAft>
                <a:spcPts val="0"/>
              </a:spcAft>
              <a:buSzPts val="1400"/>
              <a:buNone/>
              <a:defRPr sz="1800" b="0" i="0" u="none" strike="noStrike" cap="none"/>
            </a:lvl4pPr>
            <a:lvl5pPr marR="0" lvl="4" algn="l" rtl="0">
              <a:spcBef>
                <a:spcPts val="0"/>
              </a:spcBef>
              <a:spcAft>
                <a:spcPts val="0"/>
              </a:spcAft>
              <a:buSzPts val="1400"/>
              <a:buNone/>
              <a:defRPr sz="1800" b="0" i="0" u="none" strike="noStrike" cap="none"/>
            </a:lvl5pPr>
            <a:lvl6pPr marR="0" lvl="5" algn="l" rtl="0">
              <a:spcBef>
                <a:spcPts val="0"/>
              </a:spcBef>
              <a:spcAft>
                <a:spcPts val="0"/>
              </a:spcAft>
              <a:buSzPts val="1400"/>
              <a:buNone/>
              <a:defRPr sz="1800" b="0" i="0" u="none" strike="noStrike" cap="none"/>
            </a:lvl6pPr>
            <a:lvl7pPr marR="0" lvl="6" algn="l" rtl="0">
              <a:spcBef>
                <a:spcPts val="0"/>
              </a:spcBef>
              <a:spcAft>
                <a:spcPts val="0"/>
              </a:spcAft>
              <a:buSzPts val="1400"/>
              <a:buNone/>
              <a:defRPr sz="1800" b="0" i="0" u="none" strike="noStrike" cap="none"/>
            </a:lvl7pPr>
            <a:lvl8pPr marR="0" lvl="7" algn="l" rtl="0">
              <a:spcBef>
                <a:spcPts val="0"/>
              </a:spcBef>
              <a:spcAft>
                <a:spcPts val="0"/>
              </a:spcAft>
              <a:buSzPts val="1400"/>
              <a:buNone/>
              <a:defRPr sz="1800" b="0" i="0" u="none" strike="noStrike" cap="none"/>
            </a:lvl8pPr>
            <a:lvl9pPr marR="0" lvl="8" algn="l" rtl="0">
              <a:spcBef>
                <a:spcPts val="0"/>
              </a:spcBef>
              <a:spcAft>
                <a:spcPts val="0"/>
              </a:spcAft>
              <a:buSzPts val="1400"/>
              <a:buNone/>
              <a:defRPr sz="1800" b="0" i="0" u="none" strike="noStrike" cap="none"/>
            </a:lvl9pPr>
          </a:lstStyle>
          <a:p>
            <a:endParaRPr/>
          </a:p>
        </p:txBody>
      </p:sp>
      <p:sp>
        <p:nvSpPr>
          <p:cNvPr id="226" name="Google Shape;226;p53"/>
          <p:cNvSpPr txBox="1">
            <a:spLocks noGrp="1"/>
          </p:cNvSpPr>
          <p:nvPr>
            <p:ph type="sldNum" idx="12"/>
          </p:nvPr>
        </p:nvSpPr>
        <p:spPr>
          <a:xfrm>
            <a:off x="8610480" y="6356520"/>
            <a:ext cx="2743200" cy="36504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buNone/>
              <a:defRPr sz="1200" b="0" i="0" u="none" strike="noStrike" cap="none">
                <a:solidFill>
                  <a:srgbClr val="898989"/>
                </a:solidFill>
                <a:latin typeface="Calibri"/>
                <a:ea typeface="Calibri"/>
                <a:cs typeface="Calibri"/>
                <a:sym typeface="Calibri"/>
              </a:defRPr>
            </a:lvl1pPr>
            <a:lvl2pPr marL="0" marR="0" lvl="1" indent="0" algn="r" rtl="0">
              <a:lnSpc>
                <a:spcPct val="100000"/>
              </a:lnSpc>
              <a:spcBef>
                <a:spcPts val="0"/>
              </a:spcBef>
              <a:buNone/>
              <a:defRPr sz="1200" b="0" i="0" u="none" strike="noStrike" cap="none">
                <a:solidFill>
                  <a:srgbClr val="898989"/>
                </a:solidFill>
                <a:latin typeface="Calibri"/>
                <a:ea typeface="Calibri"/>
                <a:cs typeface="Calibri"/>
                <a:sym typeface="Calibri"/>
              </a:defRPr>
            </a:lvl2pPr>
            <a:lvl3pPr marL="0" marR="0" lvl="2" indent="0" algn="r" rtl="0">
              <a:lnSpc>
                <a:spcPct val="100000"/>
              </a:lnSpc>
              <a:spcBef>
                <a:spcPts val="0"/>
              </a:spcBef>
              <a:buNone/>
              <a:defRPr sz="1200" b="0" i="0" u="none" strike="noStrike" cap="none">
                <a:solidFill>
                  <a:srgbClr val="898989"/>
                </a:solidFill>
                <a:latin typeface="Calibri"/>
                <a:ea typeface="Calibri"/>
                <a:cs typeface="Calibri"/>
                <a:sym typeface="Calibri"/>
              </a:defRPr>
            </a:lvl3pPr>
            <a:lvl4pPr marL="0" marR="0" lvl="3" indent="0" algn="r" rtl="0">
              <a:lnSpc>
                <a:spcPct val="100000"/>
              </a:lnSpc>
              <a:spcBef>
                <a:spcPts val="0"/>
              </a:spcBef>
              <a:buNone/>
              <a:defRPr sz="1200" b="0" i="0" u="none" strike="noStrike" cap="none">
                <a:solidFill>
                  <a:srgbClr val="898989"/>
                </a:solidFill>
                <a:latin typeface="Calibri"/>
                <a:ea typeface="Calibri"/>
                <a:cs typeface="Calibri"/>
                <a:sym typeface="Calibri"/>
              </a:defRPr>
            </a:lvl4pPr>
            <a:lvl5pPr marL="0" marR="0" lvl="4" indent="0" algn="r" rtl="0">
              <a:lnSpc>
                <a:spcPct val="100000"/>
              </a:lnSpc>
              <a:spcBef>
                <a:spcPts val="0"/>
              </a:spcBef>
              <a:buNone/>
              <a:defRPr sz="1200" b="0" i="0" u="none" strike="noStrike" cap="none">
                <a:solidFill>
                  <a:srgbClr val="898989"/>
                </a:solidFill>
                <a:latin typeface="Calibri"/>
                <a:ea typeface="Calibri"/>
                <a:cs typeface="Calibri"/>
                <a:sym typeface="Calibri"/>
              </a:defRPr>
            </a:lvl5pPr>
            <a:lvl6pPr marL="0" marR="0" lvl="5" indent="0" algn="r" rtl="0">
              <a:lnSpc>
                <a:spcPct val="100000"/>
              </a:lnSpc>
              <a:spcBef>
                <a:spcPts val="0"/>
              </a:spcBef>
              <a:buNone/>
              <a:defRPr sz="1200" b="0" i="0" u="none" strike="noStrike" cap="none">
                <a:solidFill>
                  <a:srgbClr val="898989"/>
                </a:solidFill>
                <a:latin typeface="Calibri"/>
                <a:ea typeface="Calibri"/>
                <a:cs typeface="Calibri"/>
                <a:sym typeface="Calibri"/>
              </a:defRPr>
            </a:lvl6pPr>
            <a:lvl7pPr marL="0" marR="0" lvl="6" indent="0" algn="r" rtl="0">
              <a:lnSpc>
                <a:spcPct val="100000"/>
              </a:lnSpc>
              <a:spcBef>
                <a:spcPts val="0"/>
              </a:spcBef>
              <a:buNone/>
              <a:defRPr sz="1200" b="0" i="0" u="none" strike="noStrike" cap="none">
                <a:solidFill>
                  <a:srgbClr val="898989"/>
                </a:solidFill>
                <a:latin typeface="Calibri"/>
                <a:ea typeface="Calibri"/>
                <a:cs typeface="Calibri"/>
                <a:sym typeface="Calibri"/>
              </a:defRPr>
            </a:lvl7pPr>
            <a:lvl8pPr marL="0" marR="0" lvl="7" indent="0" algn="r" rtl="0">
              <a:lnSpc>
                <a:spcPct val="100000"/>
              </a:lnSpc>
              <a:spcBef>
                <a:spcPts val="0"/>
              </a:spcBef>
              <a:buNone/>
              <a:defRPr sz="1200" b="0" i="0" u="none" strike="noStrike" cap="none">
                <a:solidFill>
                  <a:srgbClr val="898989"/>
                </a:solidFill>
                <a:latin typeface="Calibri"/>
                <a:ea typeface="Calibri"/>
                <a:cs typeface="Calibri"/>
                <a:sym typeface="Calibri"/>
              </a:defRPr>
            </a:lvl8pPr>
            <a:lvl9pPr marL="0" marR="0" lvl="8" indent="0" algn="r" rtl="0">
              <a:lnSpc>
                <a:spcPct val="100000"/>
              </a:lnSpc>
              <a:spcBef>
                <a:spcPts val="0"/>
              </a:spcBef>
              <a:buNone/>
              <a:defRPr sz="1200" b="0" i="0" u="none" strike="noStrike" cap="none">
                <a:solidFill>
                  <a:srgbClr val="898989"/>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s-CO"/>
              <a:t>‹Nº›</a:t>
            </a:fld>
            <a:endParaRPr>
              <a:solidFill>
                <a:srgbClr val="000000"/>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6.jp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79"/>
        <p:cNvGrpSpPr/>
        <p:nvPr/>
      </p:nvGrpSpPr>
      <p:grpSpPr>
        <a:xfrm>
          <a:off x="0" y="0"/>
          <a:ext cx="0" cy="0"/>
          <a:chOff x="0" y="0"/>
          <a:chExt cx="0" cy="0"/>
        </a:xfrm>
      </p:grpSpPr>
      <p:sp>
        <p:nvSpPr>
          <p:cNvPr id="280" name="Google Shape;280;p66"/>
          <p:cNvSpPr txBox="1"/>
          <p:nvPr/>
        </p:nvSpPr>
        <p:spPr>
          <a:xfrm>
            <a:off x="995400" y="2657880"/>
            <a:ext cx="6453720" cy="9234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CO" sz="5400" b="1" i="0" u="none" strike="noStrike" cap="none">
                <a:solidFill>
                  <a:srgbClr val="404040"/>
                </a:solidFill>
                <a:latin typeface="Work Sans"/>
                <a:ea typeface="Work Sans"/>
                <a:cs typeface="Work Sans"/>
                <a:sym typeface="Work Sans"/>
              </a:rPr>
              <a:t>SCORD</a:t>
            </a:r>
            <a:endParaRPr sz="5400" b="0" i="0" u="none" strike="noStrike" cap="none">
              <a:latin typeface="Arial"/>
              <a:ea typeface="Arial"/>
              <a:cs typeface="Arial"/>
              <a:sym typeface="Arial"/>
            </a:endParaRPr>
          </a:p>
        </p:txBody>
      </p:sp>
      <p:sp>
        <p:nvSpPr>
          <p:cNvPr id="281" name="Google Shape;281;p66"/>
          <p:cNvSpPr txBox="1"/>
          <p:nvPr/>
        </p:nvSpPr>
        <p:spPr>
          <a:xfrm>
            <a:off x="616625" y="3426440"/>
            <a:ext cx="6453600" cy="8619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CO" sz="2500" b="1" i="0" u="none" strike="noStrike" cap="none">
                <a:solidFill>
                  <a:srgbClr val="404040"/>
                </a:solidFill>
                <a:latin typeface="Work Sans"/>
                <a:ea typeface="Work Sans"/>
                <a:cs typeface="Work Sans"/>
                <a:sym typeface="Work Sans"/>
              </a:rPr>
              <a:t>(Sistema de Control y Organización del Rendimiento Deportivo)</a:t>
            </a:r>
            <a:endParaRPr sz="2500" b="0" i="0" u="none" strike="noStrike" cap="none">
              <a:latin typeface="Arial"/>
              <a:ea typeface="Arial"/>
              <a:cs typeface="Arial"/>
              <a:sym typeface="Arial"/>
            </a:endParaRPr>
          </a:p>
        </p:txBody>
      </p:sp>
      <p:sp>
        <p:nvSpPr>
          <p:cNvPr id="282" name="Google Shape;282;p66"/>
          <p:cNvSpPr txBox="1"/>
          <p:nvPr/>
        </p:nvSpPr>
        <p:spPr>
          <a:xfrm>
            <a:off x="995400" y="4349160"/>
            <a:ext cx="6453720" cy="8924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CO" sz="1300" b="1" i="0" u="none" strike="noStrike" cap="none">
                <a:solidFill>
                  <a:srgbClr val="404040"/>
                </a:solidFill>
                <a:latin typeface="Work Sans"/>
                <a:ea typeface="Work Sans"/>
                <a:cs typeface="Work Sans"/>
                <a:sym typeface="Work Sans"/>
              </a:rPr>
              <a:t>Lerian Felipe Rodriguez Rodriguez</a:t>
            </a:r>
            <a:endParaRPr sz="13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s-CO" sz="1300" b="1" i="0" u="none" strike="noStrike" cap="none">
                <a:solidFill>
                  <a:srgbClr val="404040"/>
                </a:solidFill>
                <a:latin typeface="Work Sans"/>
                <a:ea typeface="Work Sans"/>
                <a:cs typeface="Work Sans"/>
                <a:sym typeface="Work Sans"/>
              </a:rPr>
              <a:t>Daniel Estiven Tapia Quitian</a:t>
            </a:r>
            <a:endParaRPr sz="13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s-CO" sz="1300" b="1" i="0" u="none" strike="noStrike" cap="none">
                <a:solidFill>
                  <a:srgbClr val="404040"/>
                </a:solidFill>
                <a:latin typeface="Work Sans"/>
                <a:ea typeface="Work Sans"/>
                <a:cs typeface="Work Sans"/>
                <a:sym typeface="Work Sans"/>
              </a:rPr>
              <a:t>Omar David Niño Lopez</a:t>
            </a:r>
            <a:endParaRPr sz="1300" b="0" i="0" u="none" strike="noStrike" cap="none">
              <a:latin typeface="Arial"/>
              <a:ea typeface="Arial"/>
              <a:cs typeface="Arial"/>
              <a:sym typeface="Arial"/>
            </a:endParaRPr>
          </a:p>
          <a:p>
            <a:pPr marL="0" marR="0" lvl="0" indent="0" algn="l" rtl="0">
              <a:lnSpc>
                <a:spcPct val="100000"/>
              </a:lnSpc>
              <a:spcBef>
                <a:spcPts val="0"/>
              </a:spcBef>
              <a:spcAft>
                <a:spcPts val="0"/>
              </a:spcAft>
              <a:buNone/>
            </a:pPr>
            <a:r>
              <a:rPr lang="es-CO" sz="1300" b="1" i="0" u="none" strike="noStrike" cap="none">
                <a:solidFill>
                  <a:srgbClr val="404040"/>
                </a:solidFill>
                <a:latin typeface="Work Sans"/>
                <a:ea typeface="Work Sans"/>
                <a:cs typeface="Work Sans"/>
                <a:sym typeface="Work Sans"/>
              </a:rPr>
              <a:t>Darwin Mendoza Reinoso</a:t>
            </a:r>
            <a:endParaRPr sz="1300" b="0" i="0" u="none" strike="noStrike" cap="non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26"/>
        <p:cNvGrpSpPr/>
        <p:nvPr/>
      </p:nvGrpSpPr>
      <p:grpSpPr>
        <a:xfrm>
          <a:off x="0" y="0"/>
          <a:ext cx="0" cy="0"/>
          <a:chOff x="0" y="0"/>
          <a:chExt cx="0" cy="0"/>
        </a:xfrm>
      </p:grpSpPr>
      <p:sp>
        <p:nvSpPr>
          <p:cNvPr id="327" name="Google Shape;327;p71"/>
          <p:cNvSpPr/>
          <p:nvPr/>
        </p:nvSpPr>
        <p:spPr>
          <a:xfrm>
            <a:off x="1114200" y="1031760"/>
            <a:ext cx="3543840" cy="347400"/>
          </a:xfrm>
          <a:custGeom>
            <a:avLst/>
            <a:gdLst/>
            <a:ahLst/>
            <a:cxnLst/>
            <a:rect l="l" t="t" r="r" b="b"/>
            <a:pathLst>
              <a:path w="21600" h="21600" extrusionOk="0">
                <a:moveTo>
                  <a:pt x="0" y="0"/>
                </a:moveTo>
                <a:lnTo>
                  <a:pt x="21600" y="0"/>
                </a:lnTo>
                <a:lnTo>
                  <a:pt x="21600" y="21600"/>
                </a:lnTo>
                <a:lnTo>
                  <a:pt x="0" y="21600"/>
                </a:lnTo>
                <a:close/>
              </a:path>
            </a:pathLst>
          </a:custGeom>
          <a:solidFill>
            <a:srgbClr val="D9D9D9"/>
          </a:solidFill>
          <a:ln>
            <a:noFill/>
          </a:ln>
        </p:spPr>
        <p:txBody>
          <a:bodyPr/>
          <a:lstStyle/>
          <a:p>
            <a:endParaRPr lang="es-MX"/>
          </a:p>
        </p:txBody>
      </p:sp>
      <p:sp>
        <p:nvSpPr>
          <p:cNvPr id="328" name="Google Shape;328;p71"/>
          <p:cNvSpPr/>
          <p:nvPr/>
        </p:nvSpPr>
        <p:spPr>
          <a:xfrm>
            <a:off x="1128600" y="1578240"/>
            <a:ext cx="3543840" cy="347400"/>
          </a:xfrm>
          <a:custGeom>
            <a:avLst/>
            <a:gdLst/>
            <a:ahLst/>
            <a:cxnLst/>
            <a:rect l="l" t="t" r="r" b="b"/>
            <a:pathLst>
              <a:path w="21600" h="21600" extrusionOk="0">
                <a:moveTo>
                  <a:pt x="0" y="0"/>
                </a:moveTo>
                <a:lnTo>
                  <a:pt x="21600" y="0"/>
                </a:lnTo>
                <a:lnTo>
                  <a:pt x="21600" y="21600"/>
                </a:lnTo>
                <a:lnTo>
                  <a:pt x="0" y="21600"/>
                </a:lnTo>
                <a:close/>
              </a:path>
            </a:pathLst>
          </a:custGeom>
          <a:solidFill>
            <a:srgbClr val="D9D9D9"/>
          </a:solidFill>
          <a:ln>
            <a:noFill/>
          </a:ln>
        </p:spPr>
        <p:txBody>
          <a:bodyPr/>
          <a:lstStyle/>
          <a:p>
            <a:endParaRPr lang="es-MX"/>
          </a:p>
        </p:txBody>
      </p:sp>
      <p:sp>
        <p:nvSpPr>
          <p:cNvPr id="329" name="Google Shape;329;p71"/>
          <p:cNvSpPr/>
          <p:nvPr/>
        </p:nvSpPr>
        <p:spPr>
          <a:xfrm>
            <a:off x="1128600" y="2210760"/>
            <a:ext cx="3543840" cy="347400"/>
          </a:xfrm>
          <a:custGeom>
            <a:avLst/>
            <a:gdLst/>
            <a:ahLst/>
            <a:cxnLst/>
            <a:rect l="l" t="t" r="r" b="b"/>
            <a:pathLst>
              <a:path w="21600" h="21600" extrusionOk="0">
                <a:moveTo>
                  <a:pt x="0" y="0"/>
                </a:moveTo>
                <a:lnTo>
                  <a:pt x="21600" y="0"/>
                </a:lnTo>
                <a:lnTo>
                  <a:pt x="21600" y="21600"/>
                </a:lnTo>
                <a:lnTo>
                  <a:pt x="0" y="21600"/>
                </a:lnTo>
                <a:close/>
              </a:path>
            </a:pathLst>
          </a:custGeom>
          <a:solidFill>
            <a:srgbClr val="D9D9D9"/>
          </a:solidFill>
          <a:ln>
            <a:noFill/>
          </a:ln>
        </p:spPr>
        <p:txBody>
          <a:bodyPr/>
          <a:lstStyle/>
          <a:p>
            <a:endParaRPr lang="es-MX"/>
          </a:p>
        </p:txBody>
      </p:sp>
      <p:sp>
        <p:nvSpPr>
          <p:cNvPr id="330" name="Google Shape;330;p71"/>
          <p:cNvSpPr txBox="1"/>
          <p:nvPr/>
        </p:nvSpPr>
        <p:spPr>
          <a:xfrm>
            <a:off x="999360" y="673920"/>
            <a:ext cx="4064400" cy="7196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s-CO" sz="4400" b="0" i="0" u="none" strike="noStrike" cap="none">
                <a:solidFill>
                  <a:srgbClr val="38AA00"/>
                </a:solidFill>
                <a:latin typeface="Work Sans Light"/>
                <a:ea typeface="Work Sans Light"/>
                <a:cs typeface="Work Sans Light"/>
                <a:sym typeface="Work Sans Light"/>
              </a:rPr>
              <a:t>Planteamiento del</a:t>
            </a:r>
            <a:endParaRPr sz="4400" b="0" i="0" u="none" strike="noStrike" cap="none">
              <a:latin typeface="Arial"/>
              <a:ea typeface="Arial"/>
              <a:cs typeface="Arial"/>
              <a:sym typeface="Arial"/>
            </a:endParaRPr>
          </a:p>
          <a:p>
            <a:pPr marL="0" marR="0" lvl="0" indent="0" algn="l" rtl="0">
              <a:lnSpc>
                <a:spcPct val="90000"/>
              </a:lnSpc>
              <a:spcBef>
                <a:spcPts val="0"/>
              </a:spcBef>
              <a:spcAft>
                <a:spcPts val="0"/>
              </a:spcAft>
              <a:buNone/>
            </a:pPr>
            <a:r>
              <a:rPr lang="es-CO" sz="4400" b="0" i="0" u="none" strike="noStrike" cap="none">
                <a:solidFill>
                  <a:srgbClr val="38AA00"/>
                </a:solidFill>
                <a:latin typeface="Work Sans Light"/>
                <a:ea typeface="Work Sans Light"/>
                <a:cs typeface="Work Sans Light"/>
                <a:sym typeface="Work Sans Light"/>
              </a:rPr>
              <a:t>Problema</a:t>
            </a:r>
            <a:endParaRPr sz="4400" b="0" i="0" u="none" strike="noStrike" cap="none">
              <a:latin typeface="Arial"/>
              <a:ea typeface="Arial"/>
              <a:cs typeface="Arial"/>
              <a:sym typeface="Arial"/>
            </a:endParaRPr>
          </a:p>
        </p:txBody>
      </p:sp>
      <p:sp>
        <p:nvSpPr>
          <p:cNvPr id="331" name="Google Shape;331;p71"/>
          <p:cNvSpPr txBox="1"/>
          <p:nvPr/>
        </p:nvSpPr>
        <p:spPr>
          <a:xfrm>
            <a:off x="1002240" y="2815560"/>
            <a:ext cx="6269760" cy="181584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CO" sz="1600" b="0" i="0" u="none" strike="noStrike" cap="none">
                <a:solidFill>
                  <a:srgbClr val="000000"/>
                </a:solidFill>
                <a:latin typeface="Calibri"/>
                <a:ea typeface="Calibri"/>
                <a:cs typeface="Calibri"/>
                <a:sym typeface="Calibri"/>
              </a:rPr>
              <a:t>En la escuela de futbol Real Carvajal., los entrenadores enfrentan la falta de herramientas tecnológicas para realizar un seguimiento objetivo del rendimiento de los jugadores. Esto limita la evaluación precisa de los avances y las áreas de mejora, afectando la toma de decisiones y la motivación de los deportistas. La recopilación manual de datos impide realizar mediciones constantes y comparaciones efectivas, lo que dificulta la optimización en la formación y selección de talentos..</a:t>
            </a:r>
            <a:endParaRPr sz="1600" b="0" i="0" u="none" strike="noStrike" cap="none">
              <a:latin typeface="Arial"/>
              <a:ea typeface="Arial"/>
              <a:cs typeface="Arial"/>
              <a:sym typeface="Arial"/>
            </a:endParaRPr>
          </a:p>
        </p:txBody>
      </p:sp>
      <p:pic>
        <p:nvPicPr>
          <p:cNvPr id="332" name="Google Shape;332;p71" descr="Imágenes de Trofeo Futbol - Descarga gratuita en Freepik"/>
          <p:cNvPicPr preferRelativeResize="0"/>
          <p:nvPr/>
        </p:nvPicPr>
        <p:blipFill rotWithShape="1">
          <a:blip r:embed="rId4">
            <a:alphaModFix/>
          </a:blip>
          <a:srcRect/>
          <a:stretch/>
        </p:blipFill>
        <p:spPr>
          <a:xfrm>
            <a:off x="7272000" y="1581120"/>
            <a:ext cx="4039920" cy="38228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6"/>
        <p:cNvGrpSpPr/>
        <p:nvPr/>
      </p:nvGrpSpPr>
      <p:grpSpPr>
        <a:xfrm>
          <a:off x="0" y="0"/>
          <a:ext cx="0" cy="0"/>
          <a:chOff x="0" y="0"/>
          <a:chExt cx="0" cy="0"/>
        </a:xfrm>
      </p:grpSpPr>
      <p:sp>
        <p:nvSpPr>
          <p:cNvPr id="337" name="Google Shape;337;p72"/>
          <p:cNvSpPr/>
          <p:nvPr/>
        </p:nvSpPr>
        <p:spPr>
          <a:xfrm>
            <a:off x="1114200" y="1031760"/>
            <a:ext cx="3543840" cy="347400"/>
          </a:xfrm>
          <a:custGeom>
            <a:avLst/>
            <a:gdLst/>
            <a:ahLst/>
            <a:cxnLst/>
            <a:rect l="l" t="t" r="r" b="b"/>
            <a:pathLst>
              <a:path w="21600" h="21600" extrusionOk="0">
                <a:moveTo>
                  <a:pt x="0" y="0"/>
                </a:moveTo>
                <a:lnTo>
                  <a:pt x="21600" y="0"/>
                </a:lnTo>
                <a:lnTo>
                  <a:pt x="21600" y="21600"/>
                </a:lnTo>
                <a:lnTo>
                  <a:pt x="0" y="21600"/>
                </a:lnTo>
                <a:close/>
              </a:path>
            </a:pathLst>
          </a:custGeom>
          <a:solidFill>
            <a:srgbClr val="D9D9D9"/>
          </a:solidFill>
          <a:ln>
            <a:noFill/>
          </a:ln>
        </p:spPr>
        <p:txBody>
          <a:bodyPr/>
          <a:lstStyle/>
          <a:p>
            <a:endParaRPr lang="es-MX"/>
          </a:p>
        </p:txBody>
      </p:sp>
      <p:sp>
        <p:nvSpPr>
          <p:cNvPr id="338" name="Google Shape;338;p72"/>
          <p:cNvSpPr/>
          <p:nvPr/>
        </p:nvSpPr>
        <p:spPr>
          <a:xfrm>
            <a:off x="1128600" y="1578240"/>
            <a:ext cx="3543840" cy="347400"/>
          </a:xfrm>
          <a:custGeom>
            <a:avLst/>
            <a:gdLst/>
            <a:ahLst/>
            <a:cxnLst/>
            <a:rect l="l" t="t" r="r" b="b"/>
            <a:pathLst>
              <a:path w="21600" h="21600" extrusionOk="0">
                <a:moveTo>
                  <a:pt x="0" y="0"/>
                </a:moveTo>
                <a:lnTo>
                  <a:pt x="21600" y="0"/>
                </a:lnTo>
                <a:lnTo>
                  <a:pt x="21600" y="21600"/>
                </a:lnTo>
                <a:lnTo>
                  <a:pt x="0" y="21600"/>
                </a:lnTo>
                <a:close/>
              </a:path>
            </a:pathLst>
          </a:custGeom>
          <a:solidFill>
            <a:srgbClr val="D9D9D9"/>
          </a:solidFill>
          <a:ln>
            <a:noFill/>
          </a:ln>
        </p:spPr>
        <p:txBody>
          <a:bodyPr/>
          <a:lstStyle/>
          <a:p>
            <a:endParaRPr lang="es-MX"/>
          </a:p>
        </p:txBody>
      </p:sp>
      <p:sp>
        <p:nvSpPr>
          <p:cNvPr id="339" name="Google Shape;339;p72"/>
          <p:cNvSpPr/>
          <p:nvPr/>
        </p:nvSpPr>
        <p:spPr>
          <a:xfrm>
            <a:off x="1128600" y="2210760"/>
            <a:ext cx="3543840" cy="347400"/>
          </a:xfrm>
          <a:custGeom>
            <a:avLst/>
            <a:gdLst/>
            <a:ahLst/>
            <a:cxnLst/>
            <a:rect l="l" t="t" r="r" b="b"/>
            <a:pathLst>
              <a:path w="21600" h="21600" extrusionOk="0">
                <a:moveTo>
                  <a:pt x="0" y="0"/>
                </a:moveTo>
                <a:lnTo>
                  <a:pt x="21600" y="0"/>
                </a:lnTo>
                <a:lnTo>
                  <a:pt x="21600" y="21600"/>
                </a:lnTo>
                <a:lnTo>
                  <a:pt x="0" y="21600"/>
                </a:lnTo>
                <a:close/>
              </a:path>
            </a:pathLst>
          </a:custGeom>
          <a:solidFill>
            <a:srgbClr val="D9D9D9"/>
          </a:solidFill>
          <a:ln>
            <a:noFill/>
          </a:ln>
        </p:spPr>
        <p:txBody>
          <a:bodyPr/>
          <a:lstStyle/>
          <a:p>
            <a:endParaRPr lang="es-MX"/>
          </a:p>
        </p:txBody>
      </p:sp>
      <p:sp>
        <p:nvSpPr>
          <p:cNvPr id="340" name="Google Shape;340;p72"/>
          <p:cNvSpPr txBox="1"/>
          <p:nvPr/>
        </p:nvSpPr>
        <p:spPr>
          <a:xfrm>
            <a:off x="999360" y="673920"/>
            <a:ext cx="4064400" cy="7196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s-CO" sz="4400" b="0" i="0" u="none" strike="noStrike" cap="none">
                <a:solidFill>
                  <a:srgbClr val="38AA00"/>
                </a:solidFill>
                <a:latin typeface="Work Sans Light"/>
                <a:ea typeface="Work Sans Light"/>
                <a:cs typeface="Work Sans Light"/>
                <a:sym typeface="Work Sans Light"/>
              </a:rPr>
              <a:t>Planteamiento del</a:t>
            </a:r>
            <a:endParaRPr sz="4400" b="0" i="0" u="none" strike="noStrike" cap="none">
              <a:latin typeface="Arial"/>
              <a:ea typeface="Arial"/>
              <a:cs typeface="Arial"/>
              <a:sym typeface="Arial"/>
            </a:endParaRPr>
          </a:p>
          <a:p>
            <a:pPr marL="0" marR="0" lvl="0" indent="0" algn="l" rtl="0">
              <a:lnSpc>
                <a:spcPct val="90000"/>
              </a:lnSpc>
              <a:spcBef>
                <a:spcPts val="0"/>
              </a:spcBef>
              <a:spcAft>
                <a:spcPts val="0"/>
              </a:spcAft>
              <a:buNone/>
            </a:pPr>
            <a:r>
              <a:rPr lang="es-CO" sz="4400" b="0" i="0" u="none" strike="noStrike" cap="none">
                <a:solidFill>
                  <a:srgbClr val="38AA00"/>
                </a:solidFill>
                <a:latin typeface="Work Sans Light"/>
                <a:ea typeface="Work Sans Light"/>
                <a:cs typeface="Work Sans Light"/>
                <a:sym typeface="Work Sans Light"/>
              </a:rPr>
              <a:t>Problema</a:t>
            </a:r>
            <a:endParaRPr sz="4400" b="0" i="0" u="none" strike="noStrike" cap="none">
              <a:latin typeface="Arial"/>
              <a:ea typeface="Arial"/>
              <a:cs typeface="Arial"/>
              <a:sym typeface="Arial"/>
            </a:endParaRPr>
          </a:p>
        </p:txBody>
      </p:sp>
      <p:sp>
        <p:nvSpPr>
          <p:cNvPr id="341" name="Google Shape;341;p72"/>
          <p:cNvSpPr txBox="1"/>
          <p:nvPr/>
        </p:nvSpPr>
        <p:spPr>
          <a:xfrm>
            <a:off x="1002240" y="3428640"/>
            <a:ext cx="6269760" cy="13233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CO" sz="1600" b="0" i="0" u="none" strike="noStrike" cap="none">
                <a:solidFill>
                  <a:srgbClr val="000000"/>
                </a:solidFill>
                <a:latin typeface="Calibri"/>
                <a:ea typeface="Calibri"/>
                <a:cs typeface="Calibri"/>
                <a:sym typeface="Calibri"/>
              </a:rPr>
              <a:t>"En el deporte moderno, la tecnología se ha convertido en una herramienta indispensable para optimizar el rendimiento y el desarrollo de los atletas. La falta de estas herramientas en la formación deportiva no solo limita la capacidad de evaluación, sino que también reduce las oportunidades de identificar y potenciar el talento juvenil" (Uribe, 2020).</a:t>
            </a:r>
            <a:endParaRPr sz="1600" b="0" i="0" u="none" strike="noStrike" cap="none">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52"/>
        <p:cNvGrpSpPr/>
        <p:nvPr/>
      </p:nvGrpSpPr>
      <p:grpSpPr>
        <a:xfrm>
          <a:off x="0" y="0"/>
          <a:ext cx="0" cy="0"/>
          <a:chOff x="0" y="0"/>
          <a:chExt cx="0" cy="0"/>
        </a:xfrm>
      </p:grpSpPr>
      <p:sp>
        <p:nvSpPr>
          <p:cNvPr id="353" name="Google Shape;353;p74"/>
          <p:cNvSpPr/>
          <p:nvPr/>
        </p:nvSpPr>
        <p:spPr>
          <a:xfrm>
            <a:off x="1114560" y="2067120"/>
            <a:ext cx="3391560" cy="333000"/>
          </a:xfrm>
          <a:custGeom>
            <a:avLst/>
            <a:gdLst/>
            <a:ahLst/>
            <a:cxnLst/>
            <a:rect l="l" t="t" r="r" b="b"/>
            <a:pathLst>
              <a:path w="21600" h="21600" extrusionOk="0">
                <a:moveTo>
                  <a:pt x="0" y="0"/>
                </a:moveTo>
                <a:lnTo>
                  <a:pt x="21600" y="0"/>
                </a:lnTo>
                <a:lnTo>
                  <a:pt x="21600" y="21600"/>
                </a:lnTo>
                <a:lnTo>
                  <a:pt x="0" y="21600"/>
                </a:lnTo>
                <a:close/>
              </a:path>
            </a:pathLst>
          </a:custGeom>
          <a:solidFill>
            <a:srgbClr val="D9D9D9"/>
          </a:solidFill>
          <a:ln>
            <a:noFill/>
          </a:ln>
        </p:spPr>
        <p:txBody>
          <a:bodyPr/>
          <a:lstStyle/>
          <a:p>
            <a:endParaRPr lang="es-MX"/>
          </a:p>
        </p:txBody>
      </p:sp>
      <p:sp>
        <p:nvSpPr>
          <p:cNvPr id="354" name="Google Shape;354;p74"/>
          <p:cNvSpPr txBox="1"/>
          <p:nvPr/>
        </p:nvSpPr>
        <p:spPr>
          <a:xfrm>
            <a:off x="999720" y="1684440"/>
            <a:ext cx="3614760" cy="70488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s-CO" sz="4400" b="0" i="0" u="none" strike="noStrike" cap="none">
                <a:solidFill>
                  <a:srgbClr val="38AA00"/>
                </a:solidFill>
                <a:latin typeface="Work Sans Light"/>
                <a:ea typeface="Work Sans Light"/>
                <a:cs typeface="Work Sans Light"/>
                <a:sym typeface="Work Sans Light"/>
              </a:rPr>
              <a:t>Justificación</a:t>
            </a:r>
            <a:endParaRPr sz="4400" b="0" i="0" u="none" strike="noStrike" cap="none">
              <a:latin typeface="Arial"/>
              <a:ea typeface="Arial"/>
              <a:cs typeface="Arial"/>
              <a:sym typeface="Arial"/>
            </a:endParaRPr>
          </a:p>
        </p:txBody>
      </p:sp>
      <p:sp>
        <p:nvSpPr>
          <p:cNvPr id="355" name="Google Shape;355;p74"/>
          <p:cNvSpPr txBox="1"/>
          <p:nvPr/>
        </p:nvSpPr>
        <p:spPr>
          <a:xfrm>
            <a:off x="1117800" y="2993400"/>
            <a:ext cx="3854520" cy="32932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CO" sz="1600" b="0" i="0" u="none" strike="noStrike" cap="none">
                <a:solidFill>
                  <a:srgbClr val="000000"/>
                </a:solidFill>
                <a:latin typeface="Calibri"/>
                <a:ea typeface="Calibri"/>
                <a:cs typeface="Calibri"/>
                <a:sym typeface="Calibri"/>
              </a:rPr>
              <a:t>El proyecto busca integrar un software en las escuelas de fútbol para registrar y analizar el rendimiento deportivo de los jugadores en formación. La plataforma proporcionará estadísticas semanales, mensuales o anuales sobre goles, asistencias, minutos jugados, y desempeño general. Este software facilitará la toma de decisiones en la selección de jugadores, estrategias de juego y permitirá comparar estadísticas, beneficiando tanto a los entrenadores como a la escuela en su proceso formativo.</a:t>
            </a:r>
            <a:endParaRPr sz="1600" b="0" i="0" u="none" strike="noStrike" cap="none">
              <a:latin typeface="Arial"/>
              <a:ea typeface="Arial"/>
              <a:cs typeface="Arial"/>
              <a:sym typeface="Arial"/>
            </a:endParaRPr>
          </a:p>
        </p:txBody>
      </p:sp>
      <p:pic>
        <p:nvPicPr>
          <p:cNvPr id="356" name="Google Shape;356;p74" descr="3D De Dibujos Animados Entrenador De Fútbol Rendido Coloca ..."/>
          <p:cNvPicPr preferRelativeResize="0"/>
          <p:nvPr/>
        </p:nvPicPr>
        <p:blipFill rotWithShape="1">
          <a:blip r:embed="rId4">
            <a:alphaModFix/>
          </a:blip>
          <a:srcRect/>
          <a:stretch/>
        </p:blipFill>
        <p:spPr>
          <a:xfrm>
            <a:off x="7175880" y="2399760"/>
            <a:ext cx="4105440" cy="320184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45"/>
        <p:cNvGrpSpPr/>
        <p:nvPr/>
      </p:nvGrpSpPr>
      <p:grpSpPr>
        <a:xfrm>
          <a:off x="0" y="0"/>
          <a:ext cx="0" cy="0"/>
          <a:chOff x="0" y="0"/>
          <a:chExt cx="0" cy="0"/>
        </a:xfrm>
      </p:grpSpPr>
      <p:sp>
        <p:nvSpPr>
          <p:cNvPr id="346" name="Google Shape;346;p73"/>
          <p:cNvSpPr txBox="1"/>
          <p:nvPr/>
        </p:nvSpPr>
        <p:spPr>
          <a:xfrm>
            <a:off x="456120" y="457560"/>
            <a:ext cx="10515600" cy="6764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s-CO" sz="4400" b="0" i="0" u="none" strike="noStrike" cap="none">
                <a:solidFill>
                  <a:srgbClr val="0D0D0D"/>
                </a:solidFill>
                <a:latin typeface="Work Sans Medium"/>
                <a:ea typeface="Work Sans Medium"/>
                <a:cs typeface="Work Sans Medium"/>
                <a:sym typeface="Work Sans Medium"/>
              </a:rPr>
              <a:t>Pregunta Problema</a:t>
            </a:r>
            <a:endParaRPr sz="4400" b="0" i="0" u="none" strike="noStrike" cap="none">
              <a:latin typeface="Arial"/>
              <a:ea typeface="Arial"/>
              <a:cs typeface="Arial"/>
              <a:sym typeface="Arial"/>
            </a:endParaRPr>
          </a:p>
        </p:txBody>
      </p:sp>
      <p:sp>
        <p:nvSpPr>
          <p:cNvPr id="347" name="Google Shape;347;p73"/>
          <p:cNvSpPr txBox="1"/>
          <p:nvPr/>
        </p:nvSpPr>
        <p:spPr>
          <a:xfrm>
            <a:off x="677520" y="1721160"/>
            <a:ext cx="6269760" cy="132336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CO" sz="1600" b="1" i="1" u="none" strike="noStrike" cap="none">
                <a:solidFill>
                  <a:srgbClr val="000000"/>
                </a:solidFill>
                <a:latin typeface="Calibri"/>
                <a:ea typeface="Calibri"/>
                <a:cs typeface="Calibri"/>
                <a:sym typeface="Calibri"/>
              </a:rPr>
              <a:t>¿Cómo puede un software de gestión deportiva ayudar a la escuela de fútbol en Real Carvajal a registrar, analizar y visualizar el rendimiento de los jugadores, optimizando así la toma de decisiones de los entrenadores y facilitando la mejora continua del desempeño de los jugadores?</a:t>
            </a:r>
            <a:endParaRPr sz="1600" b="0" i="0" u="none" strike="noStrike" cap="none">
              <a:latin typeface="Arial"/>
              <a:ea typeface="Arial"/>
              <a:cs typeface="Arial"/>
              <a:sym typeface="Arial"/>
            </a:endParaRPr>
          </a:p>
        </p:txBody>
      </p:sp>
      <p:sp>
        <p:nvSpPr>
          <p:cNvPr id="348" name="Google Shape;348;p73"/>
          <p:cNvSpPr txBox="1"/>
          <p:nvPr/>
        </p:nvSpPr>
        <p:spPr>
          <a:xfrm>
            <a:off x="4840200" y="4120200"/>
            <a:ext cx="6269760" cy="83088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CO" sz="1600" b="0" i="0" u="none" strike="noStrike" cap="none">
                <a:solidFill>
                  <a:srgbClr val="000000"/>
                </a:solidFill>
                <a:latin typeface="Calibri"/>
                <a:ea typeface="Calibri"/>
                <a:cs typeface="Calibri"/>
                <a:sym typeface="Calibri"/>
              </a:rPr>
              <a:t>El proyecto de “SCORD” busca incentivar a escuelas de fútbol a la integración de nuevas bases para la información del rendimiento deportivo de los jugadores que estén en la formación académica.</a:t>
            </a:r>
            <a:endParaRPr sz="1600" b="0" i="0" u="none" strike="noStrike" cap="none">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87"/>
        <p:cNvGrpSpPr/>
        <p:nvPr/>
      </p:nvGrpSpPr>
      <p:grpSpPr>
        <a:xfrm>
          <a:off x="0" y="0"/>
          <a:ext cx="0" cy="0"/>
          <a:chOff x="0" y="0"/>
          <a:chExt cx="0" cy="0"/>
        </a:xfrm>
      </p:grpSpPr>
      <p:sp>
        <p:nvSpPr>
          <p:cNvPr id="288" name="Google Shape;288;p67"/>
          <p:cNvSpPr txBox="1"/>
          <p:nvPr/>
        </p:nvSpPr>
        <p:spPr>
          <a:xfrm>
            <a:off x="2429640" y="2228760"/>
            <a:ext cx="7332480" cy="1200240"/>
          </a:xfrm>
          <a:prstGeom prst="rect">
            <a:avLst/>
          </a:prstGeom>
          <a:noFill/>
          <a:ln>
            <a:noFill/>
          </a:ln>
        </p:spPr>
        <p:txBody>
          <a:bodyPr spcFirstLastPara="1" wrap="square" lIns="91425" tIns="45700" rIns="91425" bIns="45700" anchor="t" anchorCtr="1">
            <a:noAutofit/>
          </a:bodyPr>
          <a:lstStyle/>
          <a:p>
            <a:pPr marL="0" marR="0" lvl="0" indent="0" algn="ctr" rtl="0">
              <a:lnSpc>
                <a:spcPct val="100000"/>
              </a:lnSpc>
              <a:spcBef>
                <a:spcPts val="0"/>
              </a:spcBef>
              <a:spcAft>
                <a:spcPts val="0"/>
              </a:spcAft>
              <a:buNone/>
            </a:pPr>
            <a:r>
              <a:rPr lang="es-CO" sz="7200" b="0" i="0" u="none" strike="noStrike" cap="none">
                <a:solidFill>
                  <a:srgbClr val="000000"/>
                </a:solidFill>
                <a:latin typeface="Work Sans Light"/>
                <a:ea typeface="Work Sans Light"/>
                <a:cs typeface="Work Sans Light"/>
                <a:sym typeface="Work Sans Light"/>
              </a:rPr>
              <a:t>Objetivo General</a:t>
            </a:r>
            <a:endParaRPr sz="7200" b="0" i="0" u="none" strike="noStrike" cap="none">
              <a:latin typeface="Arial"/>
              <a:ea typeface="Arial"/>
              <a:cs typeface="Arial"/>
              <a:sym typeface="Arial"/>
            </a:endParaRPr>
          </a:p>
        </p:txBody>
      </p:sp>
      <p:cxnSp>
        <p:nvCxnSpPr>
          <p:cNvPr id="289" name="Google Shape;289;p67"/>
          <p:cNvCxnSpPr/>
          <p:nvPr/>
        </p:nvCxnSpPr>
        <p:spPr>
          <a:xfrm>
            <a:off x="4408560" y="3350520"/>
            <a:ext cx="3763440" cy="360"/>
          </a:xfrm>
          <a:prstGeom prst="straightConnector1">
            <a:avLst/>
          </a:prstGeom>
          <a:noFill/>
          <a:ln w="9525" cap="flat" cmpd="sng">
            <a:solidFill>
              <a:srgbClr val="38AA00"/>
            </a:solidFill>
            <a:prstDash val="solid"/>
            <a:miter lim="8000"/>
            <a:headEnd type="none" w="sm" len="sm"/>
            <a:tailEnd type="none" w="sm" len="sm"/>
          </a:ln>
        </p:spPr>
      </p:cxnSp>
      <p:sp>
        <p:nvSpPr>
          <p:cNvPr id="290" name="Google Shape;290;p67"/>
          <p:cNvSpPr txBox="1"/>
          <p:nvPr/>
        </p:nvSpPr>
        <p:spPr>
          <a:xfrm>
            <a:off x="4168800" y="3463560"/>
            <a:ext cx="3854520" cy="1323360"/>
          </a:xfrm>
          <a:prstGeom prst="rect">
            <a:avLst/>
          </a:prstGeom>
          <a:noFill/>
          <a:ln>
            <a:noFill/>
          </a:ln>
        </p:spPr>
        <p:txBody>
          <a:bodyPr spcFirstLastPara="1" wrap="square" lIns="91425" tIns="45700" rIns="91425" bIns="45700" anchor="t" anchorCtr="1">
            <a:noAutofit/>
          </a:bodyPr>
          <a:lstStyle/>
          <a:p>
            <a:pPr marL="0" marR="0" lvl="0" indent="0" algn="ctr" rtl="0">
              <a:lnSpc>
                <a:spcPct val="100000"/>
              </a:lnSpc>
              <a:spcBef>
                <a:spcPts val="0"/>
              </a:spcBef>
              <a:spcAft>
                <a:spcPts val="0"/>
              </a:spcAft>
              <a:buNone/>
            </a:pPr>
            <a:r>
              <a:rPr lang="es-CO" sz="1600" b="0" i="0" u="none" strike="noStrike" cap="none" dirty="0">
                <a:solidFill>
                  <a:srgbClr val="202124"/>
                </a:solidFill>
                <a:latin typeface="Calibri"/>
                <a:ea typeface="Calibri"/>
                <a:cs typeface="Calibri"/>
                <a:sym typeface="Calibri"/>
              </a:rPr>
              <a:t>El objetivo del proyecto SCORD es realizar un sistema de información deportivo para la escuela </a:t>
            </a:r>
            <a:r>
              <a:rPr lang="es-CO" sz="1600" dirty="0">
                <a:solidFill>
                  <a:srgbClr val="202124"/>
                </a:solidFill>
                <a:latin typeface="Calibri"/>
                <a:ea typeface="Calibri"/>
                <a:cs typeface="Calibri"/>
                <a:sym typeface="Calibri"/>
              </a:rPr>
              <a:t>Quilmes FC. </a:t>
            </a:r>
            <a:r>
              <a:rPr lang="es-CO" sz="1600" b="0" i="0" u="none" strike="noStrike" cap="none" dirty="0">
                <a:solidFill>
                  <a:srgbClr val="202124"/>
                </a:solidFill>
                <a:latin typeface="Calibri"/>
                <a:ea typeface="Calibri"/>
                <a:cs typeface="Calibri"/>
                <a:sym typeface="Calibri"/>
              </a:rPr>
              <a:t>implementando la recolección de estadísticas de los jugadores de la escuela de formación</a:t>
            </a:r>
            <a:endParaRPr sz="1600" b="0" i="0" u="none" strike="noStrike" cap="none" dirty="0">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5"/>
        <p:cNvGrpSpPr/>
        <p:nvPr/>
      </p:nvGrpSpPr>
      <p:grpSpPr>
        <a:xfrm>
          <a:off x="0" y="0"/>
          <a:ext cx="0" cy="0"/>
          <a:chOff x="0" y="0"/>
          <a:chExt cx="0" cy="0"/>
        </a:xfrm>
      </p:grpSpPr>
      <p:sp>
        <p:nvSpPr>
          <p:cNvPr id="296" name="Google Shape;296;p68"/>
          <p:cNvSpPr txBox="1"/>
          <p:nvPr/>
        </p:nvSpPr>
        <p:spPr>
          <a:xfrm>
            <a:off x="1411920" y="1524240"/>
            <a:ext cx="9339480" cy="1200240"/>
          </a:xfrm>
          <a:prstGeom prst="rect">
            <a:avLst/>
          </a:prstGeom>
          <a:noFill/>
          <a:ln>
            <a:noFill/>
          </a:ln>
        </p:spPr>
        <p:txBody>
          <a:bodyPr spcFirstLastPara="1" wrap="square" lIns="91425" tIns="45700" rIns="91425" bIns="45700" anchor="t" anchorCtr="1">
            <a:noAutofit/>
          </a:bodyPr>
          <a:lstStyle/>
          <a:p>
            <a:pPr marL="0" marR="0" lvl="0" indent="0" algn="ctr" rtl="0">
              <a:lnSpc>
                <a:spcPct val="100000"/>
              </a:lnSpc>
              <a:spcBef>
                <a:spcPts val="0"/>
              </a:spcBef>
              <a:spcAft>
                <a:spcPts val="0"/>
              </a:spcAft>
              <a:buNone/>
            </a:pPr>
            <a:r>
              <a:rPr lang="es-CO" sz="7200" b="0" i="0" u="none" strike="noStrike" cap="none">
                <a:solidFill>
                  <a:srgbClr val="000000"/>
                </a:solidFill>
                <a:latin typeface="Work Sans Light"/>
                <a:ea typeface="Work Sans Light"/>
                <a:cs typeface="Work Sans Light"/>
                <a:sym typeface="Work Sans Light"/>
              </a:rPr>
              <a:t>Objetivos Específicos</a:t>
            </a:r>
            <a:endParaRPr sz="7200" b="0" i="0" u="none" strike="noStrike" cap="none">
              <a:latin typeface="Arial"/>
              <a:ea typeface="Arial"/>
              <a:cs typeface="Arial"/>
              <a:sym typeface="Arial"/>
            </a:endParaRPr>
          </a:p>
        </p:txBody>
      </p:sp>
      <p:cxnSp>
        <p:nvCxnSpPr>
          <p:cNvPr id="297" name="Google Shape;297;p68"/>
          <p:cNvCxnSpPr/>
          <p:nvPr/>
        </p:nvCxnSpPr>
        <p:spPr>
          <a:xfrm>
            <a:off x="3042360" y="2790000"/>
            <a:ext cx="6351840" cy="29160"/>
          </a:xfrm>
          <a:prstGeom prst="straightConnector1">
            <a:avLst/>
          </a:prstGeom>
          <a:noFill/>
          <a:ln w="9525" cap="flat" cmpd="sng">
            <a:solidFill>
              <a:srgbClr val="38AA00"/>
            </a:solidFill>
            <a:prstDash val="solid"/>
            <a:miter lim="8000"/>
            <a:headEnd type="none" w="sm" len="sm"/>
            <a:tailEnd type="none" w="sm" len="sm"/>
          </a:ln>
        </p:spPr>
      </p:cxnSp>
      <p:sp>
        <p:nvSpPr>
          <p:cNvPr id="298" name="Google Shape;298;p68"/>
          <p:cNvSpPr txBox="1"/>
          <p:nvPr/>
        </p:nvSpPr>
        <p:spPr>
          <a:xfrm>
            <a:off x="358920" y="3952440"/>
            <a:ext cx="3854520" cy="830880"/>
          </a:xfrm>
          <a:prstGeom prst="rect">
            <a:avLst/>
          </a:prstGeom>
          <a:noFill/>
          <a:ln>
            <a:noFill/>
          </a:ln>
        </p:spPr>
        <p:txBody>
          <a:bodyPr spcFirstLastPara="1" wrap="square" lIns="91425" tIns="45700" rIns="91425" bIns="45700" anchor="t" anchorCtr="1">
            <a:noAutofit/>
          </a:bodyPr>
          <a:lstStyle/>
          <a:p>
            <a:pPr marL="0" marR="0" lvl="0" indent="0" algn="ctr" rtl="0">
              <a:lnSpc>
                <a:spcPct val="100000"/>
              </a:lnSpc>
              <a:spcBef>
                <a:spcPts val="0"/>
              </a:spcBef>
              <a:spcAft>
                <a:spcPts val="0"/>
              </a:spcAft>
              <a:buNone/>
            </a:pPr>
            <a:r>
              <a:rPr lang="es-CO" sz="1600" b="0" i="0" u="none" strike="noStrike" cap="none">
                <a:solidFill>
                  <a:srgbClr val="000000"/>
                </a:solidFill>
                <a:latin typeface="Calibri"/>
                <a:ea typeface="Calibri"/>
                <a:cs typeface="Calibri"/>
                <a:sym typeface="Calibri"/>
              </a:rPr>
              <a:t>Desarrollar un módulo que gestione un cronograma de actividades del club, enviando recordatorios a los jugadores </a:t>
            </a:r>
            <a:endParaRPr sz="1600" b="0" i="0" u="none" strike="noStrike" cap="none">
              <a:latin typeface="Arial"/>
              <a:ea typeface="Arial"/>
              <a:cs typeface="Arial"/>
              <a:sym typeface="Arial"/>
            </a:endParaRPr>
          </a:p>
        </p:txBody>
      </p:sp>
      <p:sp>
        <p:nvSpPr>
          <p:cNvPr id="299" name="Google Shape;299;p68"/>
          <p:cNvSpPr txBox="1"/>
          <p:nvPr/>
        </p:nvSpPr>
        <p:spPr>
          <a:xfrm>
            <a:off x="4212000" y="3952440"/>
            <a:ext cx="3854520" cy="584640"/>
          </a:xfrm>
          <a:prstGeom prst="rect">
            <a:avLst/>
          </a:prstGeom>
          <a:noFill/>
          <a:ln>
            <a:noFill/>
          </a:ln>
        </p:spPr>
        <p:txBody>
          <a:bodyPr spcFirstLastPara="1" wrap="square" lIns="91425" tIns="45700" rIns="91425" bIns="45700" anchor="t" anchorCtr="1">
            <a:noAutofit/>
          </a:bodyPr>
          <a:lstStyle/>
          <a:p>
            <a:pPr marL="0" marR="0" lvl="0" indent="0" algn="ctr" rtl="0">
              <a:lnSpc>
                <a:spcPct val="100000"/>
              </a:lnSpc>
              <a:spcBef>
                <a:spcPts val="0"/>
              </a:spcBef>
              <a:spcAft>
                <a:spcPts val="0"/>
              </a:spcAft>
              <a:buNone/>
            </a:pPr>
            <a:r>
              <a:rPr lang="es-CO" sz="1600" b="0" i="0" u="none" strike="noStrike" cap="none">
                <a:solidFill>
                  <a:srgbClr val="000000"/>
                </a:solidFill>
                <a:latin typeface="Calibri"/>
                <a:ea typeface="Calibri"/>
                <a:cs typeface="Calibri"/>
                <a:sym typeface="Calibri"/>
              </a:rPr>
              <a:t>Crear un módulo que permita gestionar los datos de los jugadores</a:t>
            </a:r>
            <a:endParaRPr sz="1600" b="0" i="0" u="none" strike="noStrike" cap="none">
              <a:latin typeface="Arial"/>
              <a:ea typeface="Arial"/>
              <a:cs typeface="Arial"/>
              <a:sym typeface="Arial"/>
            </a:endParaRPr>
          </a:p>
        </p:txBody>
      </p:sp>
      <p:sp>
        <p:nvSpPr>
          <p:cNvPr id="300" name="Google Shape;300;p68"/>
          <p:cNvSpPr txBox="1"/>
          <p:nvPr/>
        </p:nvSpPr>
        <p:spPr>
          <a:xfrm>
            <a:off x="8065080" y="3952440"/>
            <a:ext cx="3854520" cy="830880"/>
          </a:xfrm>
          <a:prstGeom prst="rect">
            <a:avLst/>
          </a:prstGeom>
          <a:noFill/>
          <a:ln>
            <a:noFill/>
          </a:ln>
        </p:spPr>
        <p:txBody>
          <a:bodyPr spcFirstLastPara="1" wrap="square" lIns="91425" tIns="45700" rIns="91425" bIns="45700" anchor="t" anchorCtr="1">
            <a:noAutofit/>
          </a:bodyPr>
          <a:lstStyle/>
          <a:p>
            <a:pPr marL="0" marR="0" lvl="0" indent="0" algn="ctr" rtl="0">
              <a:lnSpc>
                <a:spcPct val="100000"/>
              </a:lnSpc>
              <a:spcBef>
                <a:spcPts val="0"/>
              </a:spcBef>
              <a:spcAft>
                <a:spcPts val="0"/>
              </a:spcAft>
              <a:buNone/>
            </a:pPr>
            <a:r>
              <a:rPr lang="es-CO" sz="1600" b="0" i="0" u="none" strike="noStrike" cap="none">
                <a:solidFill>
                  <a:srgbClr val="000000"/>
                </a:solidFill>
                <a:latin typeface="Calibri"/>
                <a:ea typeface="Calibri"/>
                <a:cs typeface="Calibri"/>
                <a:sym typeface="Calibri"/>
              </a:rPr>
              <a:t>Desarrollar un módulo que permita generar un reporte básico de rendimiento para los jugadores.</a:t>
            </a:r>
            <a:endParaRPr sz="1600" b="0" i="0" u="none" strike="noStrike" cap="none">
              <a:latin typeface="Arial"/>
              <a:ea typeface="Arial"/>
              <a:cs typeface="Arial"/>
              <a:sym typeface="Arial"/>
            </a:endParaRPr>
          </a:p>
        </p:txBody>
      </p:sp>
      <p:sp>
        <p:nvSpPr>
          <p:cNvPr id="301" name="Google Shape;301;p68"/>
          <p:cNvSpPr/>
          <p:nvPr/>
        </p:nvSpPr>
        <p:spPr>
          <a:xfrm>
            <a:off x="2052000" y="3425040"/>
            <a:ext cx="470880" cy="415800"/>
          </a:xfrm>
          <a:custGeom>
            <a:avLst/>
            <a:gdLst/>
            <a:ahLst/>
            <a:cxnLst/>
            <a:rect l="l" t="t" r="r" b="b"/>
            <a:pathLst>
              <a:path w="24459" h="21600" extrusionOk="0">
                <a:moveTo>
                  <a:pt x="0" y="10800"/>
                </a:moveTo>
                <a:close/>
              </a:path>
            </a:pathLst>
          </a:custGeom>
          <a:noFill/>
          <a:ln w="12600" cap="flat" cmpd="sng">
            <a:solidFill>
              <a:srgbClr val="38AA00"/>
            </a:solidFill>
            <a:prstDash val="solid"/>
            <a:miter lim="8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s-CO" sz="1800" b="0" i="0" u="none" strike="noStrike" cap="none">
                <a:solidFill>
                  <a:srgbClr val="38AA00"/>
                </a:solidFill>
                <a:latin typeface="Calibri"/>
                <a:ea typeface="Calibri"/>
                <a:cs typeface="Calibri"/>
                <a:sym typeface="Calibri"/>
              </a:rPr>
              <a:t>1</a:t>
            </a:r>
            <a:endParaRPr sz="1800" b="0" i="0" u="none" strike="noStrike" cap="none">
              <a:latin typeface="Arial"/>
              <a:ea typeface="Arial"/>
              <a:cs typeface="Arial"/>
              <a:sym typeface="Arial"/>
            </a:endParaRPr>
          </a:p>
        </p:txBody>
      </p:sp>
      <p:sp>
        <p:nvSpPr>
          <p:cNvPr id="302" name="Google Shape;302;p68"/>
          <p:cNvSpPr/>
          <p:nvPr/>
        </p:nvSpPr>
        <p:spPr>
          <a:xfrm>
            <a:off x="10103400" y="3425040"/>
            <a:ext cx="470880" cy="415800"/>
          </a:xfrm>
          <a:custGeom>
            <a:avLst/>
            <a:gdLst/>
            <a:ahLst/>
            <a:cxnLst/>
            <a:rect l="l" t="t" r="r" b="b"/>
            <a:pathLst>
              <a:path w="24459" h="21600" extrusionOk="0">
                <a:moveTo>
                  <a:pt x="0" y="10800"/>
                </a:moveTo>
                <a:close/>
              </a:path>
            </a:pathLst>
          </a:custGeom>
          <a:noFill/>
          <a:ln w="12600" cap="flat" cmpd="sng">
            <a:solidFill>
              <a:srgbClr val="38AA00"/>
            </a:solidFill>
            <a:prstDash val="solid"/>
            <a:miter lim="8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s-CO" sz="1800" b="0" i="0" u="none" strike="noStrike" cap="none">
                <a:solidFill>
                  <a:srgbClr val="38AA00"/>
                </a:solidFill>
                <a:latin typeface="Calibri"/>
                <a:ea typeface="Calibri"/>
                <a:cs typeface="Calibri"/>
                <a:sym typeface="Calibri"/>
              </a:rPr>
              <a:t>3</a:t>
            </a:r>
            <a:endParaRPr sz="1800" b="0" i="0" u="none" strike="noStrike" cap="none">
              <a:latin typeface="Arial"/>
              <a:ea typeface="Arial"/>
              <a:cs typeface="Arial"/>
              <a:sym typeface="Arial"/>
            </a:endParaRPr>
          </a:p>
        </p:txBody>
      </p:sp>
      <p:sp>
        <p:nvSpPr>
          <p:cNvPr id="303" name="Google Shape;303;p68"/>
          <p:cNvSpPr/>
          <p:nvPr/>
        </p:nvSpPr>
        <p:spPr>
          <a:xfrm>
            <a:off x="5977080" y="3425040"/>
            <a:ext cx="470880" cy="415800"/>
          </a:xfrm>
          <a:custGeom>
            <a:avLst/>
            <a:gdLst/>
            <a:ahLst/>
            <a:cxnLst/>
            <a:rect l="l" t="t" r="r" b="b"/>
            <a:pathLst>
              <a:path w="24459" h="21600" extrusionOk="0">
                <a:moveTo>
                  <a:pt x="0" y="10800"/>
                </a:moveTo>
                <a:close/>
              </a:path>
            </a:pathLst>
          </a:custGeom>
          <a:noFill/>
          <a:ln w="12600" cap="flat" cmpd="sng">
            <a:solidFill>
              <a:srgbClr val="38AA00"/>
            </a:solidFill>
            <a:prstDash val="solid"/>
            <a:miter lim="8000"/>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None/>
            </a:pPr>
            <a:r>
              <a:rPr lang="es-CO" sz="1800" b="0" i="0" u="none" strike="noStrike" cap="none">
                <a:solidFill>
                  <a:srgbClr val="38AA00"/>
                </a:solidFill>
                <a:latin typeface="Calibri"/>
                <a:ea typeface="Calibri"/>
                <a:cs typeface="Calibri"/>
                <a:sym typeface="Calibri"/>
              </a:rPr>
              <a:t>2</a:t>
            </a:r>
            <a:endParaRPr sz="1800" b="0" i="0" u="none" strike="noStrike" cap="none">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16"/>
        <p:cNvGrpSpPr/>
        <p:nvPr/>
      </p:nvGrpSpPr>
      <p:grpSpPr>
        <a:xfrm>
          <a:off x="0" y="0"/>
          <a:ext cx="0" cy="0"/>
          <a:chOff x="0" y="0"/>
          <a:chExt cx="0" cy="0"/>
        </a:xfrm>
      </p:grpSpPr>
      <p:sp>
        <p:nvSpPr>
          <p:cNvPr id="317" name="Google Shape;317;p70"/>
          <p:cNvSpPr/>
          <p:nvPr/>
        </p:nvSpPr>
        <p:spPr>
          <a:xfrm>
            <a:off x="1114200" y="1520640"/>
            <a:ext cx="2940120" cy="347400"/>
          </a:xfrm>
          <a:custGeom>
            <a:avLst/>
            <a:gdLst/>
            <a:ahLst/>
            <a:cxnLst/>
            <a:rect l="l" t="t" r="r" b="b"/>
            <a:pathLst>
              <a:path w="21600" h="21600" extrusionOk="0">
                <a:moveTo>
                  <a:pt x="0" y="0"/>
                </a:moveTo>
                <a:lnTo>
                  <a:pt x="21600" y="0"/>
                </a:lnTo>
                <a:lnTo>
                  <a:pt x="21600" y="21600"/>
                </a:lnTo>
                <a:lnTo>
                  <a:pt x="0" y="21600"/>
                </a:lnTo>
                <a:close/>
              </a:path>
            </a:pathLst>
          </a:custGeom>
          <a:solidFill>
            <a:srgbClr val="D9D9D9"/>
          </a:solidFill>
          <a:ln>
            <a:noFill/>
          </a:ln>
        </p:spPr>
        <p:txBody>
          <a:bodyPr/>
          <a:lstStyle/>
          <a:p>
            <a:endParaRPr lang="es-MX"/>
          </a:p>
        </p:txBody>
      </p:sp>
      <p:sp>
        <p:nvSpPr>
          <p:cNvPr id="318" name="Google Shape;318;p70"/>
          <p:cNvSpPr/>
          <p:nvPr/>
        </p:nvSpPr>
        <p:spPr>
          <a:xfrm>
            <a:off x="1128600" y="2067120"/>
            <a:ext cx="2940120" cy="347400"/>
          </a:xfrm>
          <a:custGeom>
            <a:avLst/>
            <a:gdLst/>
            <a:ahLst/>
            <a:cxnLst/>
            <a:rect l="l" t="t" r="r" b="b"/>
            <a:pathLst>
              <a:path w="21600" h="21600" extrusionOk="0">
                <a:moveTo>
                  <a:pt x="0" y="0"/>
                </a:moveTo>
                <a:lnTo>
                  <a:pt x="21600" y="0"/>
                </a:lnTo>
                <a:lnTo>
                  <a:pt x="21600" y="21600"/>
                </a:lnTo>
                <a:lnTo>
                  <a:pt x="0" y="21600"/>
                </a:lnTo>
                <a:close/>
              </a:path>
            </a:pathLst>
          </a:custGeom>
          <a:solidFill>
            <a:srgbClr val="D9D9D9"/>
          </a:solidFill>
          <a:ln>
            <a:noFill/>
          </a:ln>
        </p:spPr>
        <p:txBody>
          <a:bodyPr/>
          <a:lstStyle/>
          <a:p>
            <a:endParaRPr lang="es-MX"/>
          </a:p>
        </p:txBody>
      </p:sp>
      <p:sp>
        <p:nvSpPr>
          <p:cNvPr id="319" name="Google Shape;319;p70"/>
          <p:cNvSpPr/>
          <p:nvPr/>
        </p:nvSpPr>
        <p:spPr>
          <a:xfrm>
            <a:off x="1128600" y="2699640"/>
            <a:ext cx="2940120" cy="347400"/>
          </a:xfrm>
          <a:custGeom>
            <a:avLst/>
            <a:gdLst/>
            <a:ahLst/>
            <a:cxnLst/>
            <a:rect l="l" t="t" r="r" b="b"/>
            <a:pathLst>
              <a:path w="21600" h="21600" extrusionOk="0">
                <a:moveTo>
                  <a:pt x="0" y="0"/>
                </a:moveTo>
                <a:lnTo>
                  <a:pt x="21600" y="0"/>
                </a:lnTo>
                <a:lnTo>
                  <a:pt x="21600" y="21600"/>
                </a:lnTo>
                <a:lnTo>
                  <a:pt x="0" y="21600"/>
                </a:lnTo>
                <a:close/>
              </a:path>
            </a:pathLst>
          </a:custGeom>
          <a:solidFill>
            <a:srgbClr val="D9D9D9"/>
          </a:solidFill>
          <a:ln>
            <a:noFill/>
          </a:ln>
        </p:spPr>
        <p:txBody>
          <a:bodyPr/>
          <a:lstStyle/>
          <a:p>
            <a:endParaRPr lang="es-MX"/>
          </a:p>
        </p:txBody>
      </p:sp>
      <p:sp>
        <p:nvSpPr>
          <p:cNvPr id="320" name="Google Shape;320;p70"/>
          <p:cNvSpPr txBox="1"/>
          <p:nvPr/>
        </p:nvSpPr>
        <p:spPr>
          <a:xfrm>
            <a:off x="1028160" y="1148400"/>
            <a:ext cx="2640960" cy="67644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r>
              <a:rPr lang="es-CO" sz="4400" b="0" i="0" u="none" strike="noStrike" cap="none">
                <a:solidFill>
                  <a:srgbClr val="38AA00"/>
                </a:solidFill>
                <a:latin typeface="Work Sans Light"/>
                <a:ea typeface="Work Sans Light"/>
                <a:cs typeface="Work Sans Light"/>
                <a:sym typeface="Work Sans Light"/>
              </a:rPr>
              <a:t>Alcance del Proyecto</a:t>
            </a:r>
            <a:endParaRPr sz="4400" b="0" i="0" u="none" strike="noStrike" cap="none">
              <a:latin typeface="Arial"/>
              <a:ea typeface="Arial"/>
              <a:cs typeface="Arial"/>
              <a:sym typeface="Arial"/>
            </a:endParaRPr>
          </a:p>
        </p:txBody>
      </p:sp>
      <p:sp>
        <p:nvSpPr>
          <p:cNvPr id="321" name="Google Shape;321;p70"/>
          <p:cNvSpPr txBox="1"/>
          <p:nvPr/>
        </p:nvSpPr>
        <p:spPr>
          <a:xfrm>
            <a:off x="1145880" y="3275640"/>
            <a:ext cx="3854520" cy="2800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s-CO" sz="1600" b="0" i="0" u="none" strike="noStrike" cap="none">
                <a:solidFill>
                  <a:srgbClr val="000000"/>
                </a:solidFill>
                <a:latin typeface="Calibri"/>
                <a:ea typeface="Calibri"/>
                <a:cs typeface="Calibri"/>
                <a:sym typeface="Calibri"/>
              </a:rPr>
              <a:t>El objetivo es conectar este software con los jóvenes que practican fútbol de manera amateur, brindándoles apoyo y acompañamiento a de la escuela de fútbol (Real Carvajal) ubicado en el Parque Timiza y Cayetano Cañizares en la localidad de Kennedy (localidad 8 de la ciudad). Es fundamental compartir con los jóvenes las ventajas de este programa, ya que permitirá mejorar sus habilidades y, de esta manera, asegurar un mejor futuro para ellos.</a:t>
            </a:r>
            <a:endParaRPr sz="1600" b="0" i="0" u="none" strike="noStrike" cap="none">
              <a:latin typeface="Arial"/>
              <a:ea typeface="Arial"/>
              <a:cs typeface="Arial"/>
              <a:sym typeface="Arial"/>
            </a:endParaRPr>
          </a:p>
        </p:txBody>
      </p:sp>
      <p:pic>
        <p:nvPicPr>
          <p:cNvPr id="322" name="Google Shape;322;p70" descr="10,000,000+ vectores de Dibujos animados futbolista ..."/>
          <p:cNvPicPr preferRelativeResize="0"/>
          <p:nvPr/>
        </p:nvPicPr>
        <p:blipFill rotWithShape="1">
          <a:blip r:embed="rId4">
            <a:alphaModFix/>
          </a:blip>
          <a:srcRect/>
          <a:stretch/>
        </p:blipFill>
        <p:spPr>
          <a:xfrm>
            <a:off x="7079400" y="2244240"/>
            <a:ext cx="3635280" cy="347004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13"/>
        <p:cNvGrpSpPr/>
        <p:nvPr/>
      </p:nvGrpSpPr>
      <p:grpSpPr>
        <a:xfrm>
          <a:off x="0" y="0"/>
          <a:ext cx="0" cy="0"/>
          <a:chOff x="0" y="0"/>
          <a:chExt cx="0" cy="0"/>
        </a:xfrm>
      </p:grpSpPr>
      <p:pic>
        <p:nvPicPr>
          <p:cNvPr id="414" name="Google Shape;414;p82" descr="Imagen que contiene Interfaz de usuario gráfica&#10;&#10;Descripción generada automáticamente"/>
          <p:cNvPicPr preferRelativeResize="0"/>
          <p:nvPr/>
        </p:nvPicPr>
        <p:blipFill rotWithShape="1">
          <a:blip r:embed="rId3">
            <a:alphaModFix/>
          </a:blip>
          <a:srcRect/>
          <a:stretch/>
        </p:blipFill>
        <p:spPr>
          <a:xfrm>
            <a:off x="0" y="0"/>
            <a:ext cx="12192120" cy="6858000"/>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507</Words>
  <Application>Microsoft Office PowerPoint</Application>
  <PresentationFormat>Panorámica</PresentationFormat>
  <Paragraphs>31</Paragraphs>
  <Slides>9</Slides>
  <Notes>9</Notes>
  <HiddenSlides>0</HiddenSlides>
  <MMClips>0</MMClips>
  <ScaleCrop>false</ScaleCrop>
  <HeadingPairs>
    <vt:vector size="6" baseType="variant">
      <vt:variant>
        <vt:lpstr>Fuentes usadas</vt:lpstr>
      </vt:variant>
      <vt:variant>
        <vt:i4>6</vt:i4>
      </vt:variant>
      <vt:variant>
        <vt:lpstr>Tema</vt:lpstr>
      </vt:variant>
      <vt:variant>
        <vt:i4>5</vt:i4>
      </vt:variant>
      <vt:variant>
        <vt:lpstr>Títulos de diapositiva</vt:lpstr>
      </vt:variant>
      <vt:variant>
        <vt:i4>9</vt:i4>
      </vt:variant>
    </vt:vector>
  </HeadingPairs>
  <TitlesOfParts>
    <vt:vector size="20" baseType="lpstr">
      <vt:lpstr>Work Sans Light</vt:lpstr>
      <vt:lpstr>Work Sans Medium</vt:lpstr>
      <vt:lpstr>Work Sans</vt:lpstr>
      <vt:lpstr>Times New Roman</vt:lpstr>
      <vt:lpstr>Calibri</vt:lpstr>
      <vt:lpstr>Arial</vt:lpstr>
      <vt:lpstr>Office Theme</vt:lpstr>
      <vt:lpstr>Office Theme</vt:lpstr>
      <vt:lpstr>Office Theme</vt:lpstr>
      <vt:lpstr>Office Theme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User</cp:lastModifiedBy>
  <cp:revision>1</cp:revision>
  <dcterms:modified xsi:type="dcterms:W3CDTF">2025-09-24T03:31:16Z</dcterms:modified>
</cp:coreProperties>
</file>