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16" autoAdjust="0"/>
  </p:normalViewPr>
  <p:slideViewPr>
    <p:cSldViewPr>
      <p:cViewPr varScale="1">
        <p:scale>
          <a:sx n="48" d="100"/>
          <a:sy n="48" d="100"/>
        </p:scale>
        <p:origin x="-20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t>19/02/2015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19/02/2015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-themed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TODO?: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Lucida Sans" pitchFamily="34" charset="0"/>
              </a:rPr>
              <a:t>Name: Jim</a:t>
            </a:r>
          </a:p>
          <a:p>
            <a:r>
              <a:rPr lang="en-GB" dirty="0" smtClean="0">
                <a:latin typeface="Lucida Sans" pitchFamily="34" charset="0"/>
              </a:rPr>
              <a:t>Age: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16" y="1196752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Name : Dave</a:t>
            </a:r>
          </a:p>
          <a:p>
            <a:r>
              <a:rPr lang="en-GB" dirty="0" smtClean="0">
                <a:latin typeface="Lucida Sans" pitchFamily="34" charset="0"/>
              </a:rPr>
              <a:t>Age: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42" y="1228203"/>
            <a:ext cx="3936158" cy="2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Table TODO!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30688"/>
              </p:ext>
            </p:extLst>
          </p:nvPr>
        </p:nvGraphicFramePr>
        <p:xfrm>
          <a:off x="467544" y="1412776"/>
          <a:ext cx="828092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view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Trollo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leave, be bored and unsatisfied</a:t>
                      </a:r>
                      <a:r>
                        <a:rPr lang="en-GB" sz="1400" baseline="0" dirty="0" smtClean="0"/>
                        <a:t> with BARK!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</a:t>
                      </a:r>
                      <a:r>
                        <a:rPr lang="en-GB" sz="1400" baseline="0" dirty="0" smtClean="0"/>
                        <a:t> course!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Moderators/admins monitoring website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2050" name="Picture 2" descr="C:\Users\Ewan\Documents\GitHub\studeso\docs\diagrams\BarkNT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08831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</TotalTime>
  <Words>436</Words>
  <Application>Microsoft Office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Table TODO!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edm22@hotmail.co.uk</cp:lastModifiedBy>
  <cp:revision>26</cp:revision>
  <dcterms:created xsi:type="dcterms:W3CDTF">2015-02-12T10:24:10Z</dcterms:created>
  <dcterms:modified xsi:type="dcterms:W3CDTF">2015-02-19T10:42:20Z</dcterms:modified>
</cp:coreProperties>
</file>