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4" r:id="rId6"/>
    <p:sldId id="263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dm22@hotmail.co.uk" initials="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616" autoAdjust="0"/>
  </p:normalViewPr>
  <p:slideViewPr>
    <p:cSldViewPr>
      <p:cViewPr varScale="1">
        <p:scale>
          <a:sx n="77" d="100"/>
          <a:sy n="77" d="100"/>
        </p:scale>
        <p:origin x="-26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2-12T10:33:33.753" idx="2">
    <p:pos x="5411" y="1039"/>
    <p:text/>
  </p:cm>
  <p:cm authorId="0" dt="2015-02-12T10:33:47.269" idx="3">
    <p:pos x="5555" y="1175"/>
    <p:text>Just copied from the REQUIREMENTS.txt FILE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4382-EDD2-490F-9388-C1D0E6077212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E7F8-BC30-4FF3-AC28-1053AB04805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096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Jim can go onto our website and search for the tags @python and @dictionary </a:t>
            </a:r>
          </a:p>
          <a:p>
            <a:r>
              <a:rPr lang="en-GB" dirty="0" smtClean="0">
                <a:latin typeface="Lucida Sans" pitchFamily="34" charset="0"/>
              </a:rPr>
              <a:t>He’ll also search for post from his own University by using the special @bristol.ac.uk tag.</a:t>
            </a:r>
          </a:p>
          <a:p>
            <a:r>
              <a:rPr lang="en-GB" dirty="0" smtClean="0">
                <a:latin typeface="Lucida Sans" pitchFamily="34" charset="0"/>
              </a:rPr>
              <a:t>The combination of tags leads him to posts from other people in his course who are struggling with the same things and so can quickly find an answer!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5736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He can browse BARK! for programming tags e.g. @java and look for unanswered questions in which he can answer. Many students would appreciate it. He gets a buzz out of answering questions and enjoys a large "score", as many people find his answers helpful.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CE7F8-BC30-4FF3-AC28-1053AB04805F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323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EB6C20-88C7-4B3D-B23C-A0B2BF770696}" type="datetimeFigureOut">
              <a:rPr lang="en-GB" smtClean="0"/>
              <a:pPr/>
              <a:t>20/02/2015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057AB4-2390-4995-9652-EF7BB095298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BARK!</a:t>
            </a:r>
            <a:br>
              <a:rPr lang="en-GB" dirty="0" smtClean="0">
                <a:latin typeface="Lucida Sans" pitchFamily="34" charset="0"/>
              </a:rPr>
            </a:br>
            <a:r>
              <a:rPr lang="en-GB" sz="2000" dirty="0" smtClean="0">
                <a:latin typeface="Lucida Sans" pitchFamily="34" charset="0"/>
              </a:rPr>
              <a:t>Created by N-Tier The Matrix</a:t>
            </a:r>
            <a:endParaRPr lang="en-GB" sz="2000" dirty="0">
              <a:latin typeface="Lucida Sans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600" dirty="0" smtClean="0">
                <a:latin typeface="Lucida Sans" pitchFamily="34" charset="0"/>
              </a:rPr>
              <a:t>Paul Cowie, Lewis Dicks, Michael McKay, Ewan McCartney</a:t>
            </a:r>
          </a:p>
          <a:p>
            <a:endParaRPr lang="en-GB" dirty="0">
              <a:latin typeface="Lucida Sans" pitchFamily="34" charset="0"/>
            </a:endParaRPr>
          </a:p>
        </p:txBody>
      </p:sp>
      <p:pic>
        <p:nvPicPr>
          <p:cNvPr id="1027" name="Picture 3" descr="H:\studeso\styling\images\akita_colla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021757" cy="302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896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Overview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Lucida Sans" pitchFamily="34" charset="0"/>
              </a:rPr>
              <a:t>A student oriented, fun, friendly </a:t>
            </a:r>
            <a:r>
              <a:rPr lang="en-GB" dirty="0" err="1" smtClean="0">
                <a:latin typeface="Lucida Sans" pitchFamily="34" charset="0"/>
              </a:rPr>
              <a:t>CompSci</a:t>
            </a:r>
            <a:r>
              <a:rPr lang="en-GB" dirty="0" smtClean="0">
                <a:latin typeface="Lucida Sans" pitchFamily="34" charset="0"/>
              </a:rPr>
              <a:t>-themed discussion forum.</a:t>
            </a:r>
          </a:p>
          <a:p>
            <a:pPr lvl="1"/>
            <a:endParaRPr lang="en-GB" dirty="0" smtClean="0">
              <a:latin typeface="Lucida Sans" pitchFamily="34" charset="0"/>
            </a:endParaRPr>
          </a:p>
          <a:p>
            <a:pPr lvl="1"/>
            <a:r>
              <a:rPr lang="en-GB" dirty="0" smtClean="0">
                <a:latin typeface="Lucida Sans" pitchFamily="34" charset="0"/>
              </a:rPr>
              <a:t>An easy to use, personalised, customisable experience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Users can browse or follow tags, customising their homepage</a:t>
            </a:r>
          </a:p>
          <a:p>
            <a:pPr lvl="2"/>
            <a:r>
              <a:rPr lang="en-GB" dirty="0" smtClean="0">
                <a:latin typeface="Lucida Sans" pitchFamily="34" charset="0"/>
              </a:rPr>
              <a:t>Reserved tags for universities, special groups. TODO?: Users have to be verified/accepted to post in these groups.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Positive voting encourages a positive atmosphere</a:t>
            </a:r>
          </a:p>
          <a:p>
            <a:pPr lvl="1"/>
            <a:r>
              <a:rPr lang="en-GB" dirty="0" smtClean="0">
                <a:latin typeface="Lucida Sans" pitchFamily="34" charset="0"/>
              </a:rPr>
              <a:t>Not restricted to questions, general discussion welcome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2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Requirements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Lucida Sans" pitchFamily="34" charset="0"/>
              </a:rPr>
              <a:t>Users can view posts, view tag categories (or combined tag categories), and search the site.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Registered, logged in users can: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post content, questions, interesting links, videos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rate posts positively, “like”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comment on existing posts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	- subscribe to tags which puts them on their 		  homepage.</a:t>
            </a:r>
          </a:p>
          <a:p>
            <a:endParaRPr lang="en-GB" dirty="0" smtClean="0">
              <a:latin typeface="Lucida Sans" pitchFamily="34" charset="0"/>
            </a:endParaRPr>
          </a:p>
          <a:p>
            <a:r>
              <a:rPr lang="en-GB" dirty="0" smtClean="0">
                <a:latin typeface="Lucida Sans" pitchFamily="34" charset="0"/>
              </a:rPr>
              <a:t>Content is sorted as a function of views, likes, number of comments, and post time.</a:t>
            </a:r>
          </a:p>
          <a:p>
            <a:r>
              <a:rPr lang="en-GB" dirty="0" smtClean="0">
                <a:latin typeface="Lucida Sans" pitchFamily="34" charset="0"/>
              </a:rPr>
              <a:t>Easily navigated.</a:t>
            </a:r>
          </a:p>
          <a:p>
            <a:r>
              <a:rPr lang="en-GB" dirty="0" smtClean="0">
                <a:latin typeface="Lucida Sans" pitchFamily="34" charset="0"/>
              </a:rPr>
              <a:t>Site needs to respond quickly (as given).</a:t>
            </a:r>
          </a:p>
          <a:p>
            <a:r>
              <a:rPr lang="en-GB" dirty="0" smtClean="0">
                <a:latin typeface="Lucida Sans" pitchFamily="34" charset="0"/>
              </a:rPr>
              <a:t>Tutorial / on hand help at any time if users get stuck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3215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Lucida Sans" pitchFamily="34" charset="0"/>
              </a:rPr>
              <a:t>Name: Jim</a:t>
            </a:r>
          </a:p>
          <a:p>
            <a:r>
              <a:rPr lang="en-GB" dirty="0" smtClean="0">
                <a:latin typeface="Lucida Sans" pitchFamily="34" charset="0"/>
              </a:rPr>
              <a:t>Age: 17</a:t>
            </a:r>
          </a:p>
          <a:p>
            <a:r>
              <a:rPr lang="en-GB" dirty="0" smtClean="0">
                <a:latin typeface="Lucida Sans" pitchFamily="34" charset="0"/>
              </a:rPr>
              <a:t>Just started Comp </a:t>
            </a:r>
            <a:r>
              <a:rPr lang="en-GB" dirty="0" err="1" smtClean="0">
                <a:latin typeface="Lucida Sans" pitchFamily="34" charset="0"/>
              </a:rPr>
              <a:t>Sci</a:t>
            </a:r>
            <a:r>
              <a:rPr lang="en-GB" dirty="0" smtClean="0">
                <a:latin typeface="Lucida Sans" pitchFamily="34" charset="0"/>
              </a:rPr>
              <a:t> </a:t>
            </a:r>
          </a:p>
          <a:p>
            <a:pPr marL="0" indent="0">
              <a:buNone/>
            </a:pPr>
            <a:r>
              <a:rPr lang="en-GB" dirty="0" smtClean="0">
                <a:latin typeface="Lucida Sans" pitchFamily="34" charset="0"/>
              </a:rPr>
              <a:t>   At Bristol University</a:t>
            </a:r>
          </a:p>
          <a:p>
            <a:r>
              <a:rPr lang="en-GB" dirty="0" smtClean="0">
                <a:latin typeface="Lucida Sans" pitchFamily="34" charset="0"/>
              </a:rPr>
              <a:t>Thinks Python is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really neat. </a:t>
            </a:r>
          </a:p>
          <a:p>
            <a:r>
              <a:rPr lang="en-GB" dirty="0" smtClean="0">
                <a:latin typeface="Lucida Sans" pitchFamily="34" charset="0"/>
              </a:rPr>
              <a:t>Likes to make hobby programs along with the work he does at University.</a:t>
            </a:r>
            <a:endParaRPr lang="en-GB" dirty="0">
              <a:latin typeface="Lucida Sans" pitchFamily="34" charset="0"/>
            </a:endParaRPr>
          </a:p>
          <a:p>
            <a:endParaRPr lang="en-GB" dirty="0">
              <a:latin typeface="Lucida Sans" pitchFamily="34" charset="0"/>
            </a:endParaRPr>
          </a:p>
          <a:p>
            <a:r>
              <a:rPr lang="en-GB" dirty="0">
                <a:latin typeface="Lucida Sans" pitchFamily="34" charset="0"/>
              </a:rPr>
              <a:t>In one of this lectures he's baffled by the concept of dictionaries in Python and the lecturer wasn't making it any easier to understand</a:t>
            </a:r>
            <a:r>
              <a:rPr lang="en-GB" dirty="0" smtClean="0">
                <a:latin typeface="Lucida Sans" pitchFamily="34" charset="0"/>
              </a:rPr>
              <a:t>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2516" y="1196752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938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Personas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Name : Dave</a:t>
            </a:r>
          </a:p>
          <a:p>
            <a:r>
              <a:rPr lang="en-GB" dirty="0" smtClean="0">
                <a:latin typeface="Lucida Sans" pitchFamily="34" charset="0"/>
              </a:rPr>
              <a:t>Age: 22</a:t>
            </a:r>
          </a:p>
          <a:p>
            <a:r>
              <a:rPr lang="en-GB" dirty="0" smtClean="0">
                <a:latin typeface="Lucida Sans" pitchFamily="34" charset="0"/>
              </a:rPr>
              <a:t>Aspiring PhD student</a:t>
            </a:r>
          </a:p>
          <a:p>
            <a:r>
              <a:rPr lang="en-GB" dirty="0" smtClean="0">
                <a:latin typeface="Lucida Sans" pitchFamily="34" charset="0"/>
              </a:rPr>
              <a:t>A programming Guru</a:t>
            </a:r>
          </a:p>
          <a:p>
            <a:r>
              <a:rPr lang="en-GB" dirty="0" smtClean="0">
                <a:latin typeface="Lucida Sans" pitchFamily="34" charset="0"/>
              </a:rPr>
              <a:t>Knows everything about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every programming </a:t>
            </a:r>
          </a:p>
          <a:p>
            <a:pPr marL="0" indent="0">
              <a:buNone/>
            </a:pPr>
            <a:r>
              <a:rPr lang="en-GB" dirty="0">
                <a:latin typeface="Lucida Sans" pitchFamily="34" charset="0"/>
              </a:rPr>
              <a:t> </a:t>
            </a:r>
            <a:r>
              <a:rPr lang="en-GB" dirty="0" smtClean="0">
                <a:latin typeface="Lucida Sans" pitchFamily="34" charset="0"/>
              </a:rPr>
              <a:t>  language he can find, from COBOL to Python.</a:t>
            </a:r>
          </a:p>
          <a:p>
            <a:r>
              <a:rPr lang="en-GB" dirty="0" smtClean="0">
                <a:latin typeface="Lucida Sans" pitchFamily="34" charset="0"/>
              </a:rPr>
              <a:t>Wants to impart all his knowledge to others and achieve a high rating for his answers.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9242" y="1228203"/>
            <a:ext cx="3936158" cy="29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50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User Needs Table TODO!</a:t>
            </a:r>
            <a:endParaRPr lang="en-GB" dirty="0">
              <a:latin typeface="Lucida Sans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530688"/>
              </p:ext>
            </p:extLst>
          </p:nvPr>
        </p:nvGraphicFramePr>
        <p:xfrm>
          <a:off x="467544" y="1412776"/>
          <a:ext cx="8280920" cy="5184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230"/>
                <a:gridCol w="2070230"/>
                <a:gridCol w="2070230"/>
                <a:gridCol w="2070230"/>
              </a:tblGrid>
              <a:tr h="49463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User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Need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Met?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Met</a:t>
                      </a:r>
                      <a:r>
                        <a:rPr lang="en-GB" sz="1400" baseline="0" dirty="0" smtClean="0"/>
                        <a:t> by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Jim (beginner)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Search for posts about</a:t>
                      </a:r>
                      <a:r>
                        <a:rPr lang="en-GB" sz="1400" baseline="0" dirty="0" smtClean="0"/>
                        <a:t> certain topics, posts with about  A “and” B, or ask a new question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Browse the site generally, view interesting content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Dave (pro user)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view</a:t>
                      </a:r>
                      <a:r>
                        <a:rPr lang="en-GB" sz="1400" baseline="0" dirty="0" smtClean="0"/>
                        <a:t> unanswered posts about topics he knows about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Unanswered/new questions view</a:t>
                      </a:r>
                      <a:endParaRPr lang="en-GB" sz="1400" dirty="0"/>
                    </a:p>
                  </a:txBody>
                  <a:tcPr/>
                </a:tc>
              </a:tr>
              <a:tr h="108873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Discuss</a:t>
                      </a:r>
                      <a:r>
                        <a:rPr lang="en-GB" sz="1400" baseline="0" dirty="0" smtClean="0"/>
                        <a:t> / communicate with other pro-users at his level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Other users?</a:t>
                      </a:r>
                      <a:endParaRPr lang="en-GB" sz="1400" dirty="0"/>
                    </a:p>
                  </a:txBody>
                  <a:tcPr/>
                </a:tc>
              </a:tr>
              <a:tr h="837489">
                <a:tc>
                  <a:txBody>
                    <a:bodyPr/>
                    <a:lstStyle/>
                    <a:p>
                      <a:r>
                        <a:rPr lang="en-GB" sz="1400" dirty="0" err="1" smtClean="0"/>
                        <a:t>Trollo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To leave, be bored and unsatisfied</a:t>
                      </a:r>
                      <a:r>
                        <a:rPr lang="en-GB" sz="1400" baseline="0" dirty="0" smtClean="0"/>
                        <a:t> with BARK!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Of</a:t>
                      </a:r>
                      <a:r>
                        <a:rPr lang="en-GB" sz="1400" baseline="0" dirty="0" smtClean="0"/>
                        <a:t> course!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Moderators/admins monitoring website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1026" name="Picture 2" descr="C:\Users\Ewan\Documents\GitHub\studeso\docs\diagrams\Bar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938" y="1240308"/>
            <a:ext cx="7419478" cy="54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48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n-Tier Diagram</a:t>
            </a:r>
            <a:endParaRPr lang="en-GB" dirty="0">
              <a:latin typeface="Lucida Sans" pitchFamily="34" charset="0"/>
            </a:endParaRP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  <p:pic>
        <p:nvPicPr>
          <p:cNvPr id="1026" name="Picture 2" descr="C:\Users\2082442C\AppData\Local\Temp\BarkNTi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050" y="2825750"/>
            <a:ext cx="8088313" cy="1206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1236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Wireframes</a:t>
            </a:r>
            <a:endParaRPr lang="en-GB" dirty="0">
              <a:latin typeface="Lucida Sans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>
                <a:latin typeface="Lucida Sans" pitchFamily="34" charset="0"/>
              </a:rPr>
              <a:t>Paste this shit in, bitch</a:t>
            </a:r>
          </a:p>
        </p:txBody>
      </p:sp>
      <p:pic>
        <p:nvPicPr>
          <p:cNvPr id="5" name="Picture 2" descr="H:\studeso\styling\images\akit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9824" y="0"/>
            <a:ext cx="1584176" cy="1475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089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134</TotalTime>
  <Words>436</Words>
  <Application>Microsoft Office PowerPoint</Application>
  <PresentationFormat>On-screen Show (4:3)</PresentationFormat>
  <Paragraphs>70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BARK! Created by N-Tier The Matrix</vt:lpstr>
      <vt:lpstr>Overview</vt:lpstr>
      <vt:lpstr>Requirements</vt:lpstr>
      <vt:lpstr>User Personas</vt:lpstr>
      <vt:lpstr>User Personas</vt:lpstr>
      <vt:lpstr>User Needs Table TODO!</vt:lpstr>
      <vt:lpstr>ER Diagram</vt:lpstr>
      <vt:lpstr>n-Tier Diagram</vt:lpstr>
      <vt:lpstr>Wireframes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edm22@hotmail.co.uk</dc:creator>
  <cp:lastModifiedBy>Registered User</cp:lastModifiedBy>
  <cp:revision>27</cp:revision>
  <dcterms:created xsi:type="dcterms:W3CDTF">2015-02-12T10:24:10Z</dcterms:created>
  <dcterms:modified xsi:type="dcterms:W3CDTF">2015-02-20T14:20:16Z</dcterms:modified>
</cp:coreProperties>
</file>