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m22@hotmail.co.uk" initials="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12T10:25:29.908" idx="1">
    <p:pos x="3543" y="1039"/>
    <p:text>Perhaps not have such a blatent copy of StackOverflow, find another way of saying this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12T10:33:33.753" idx="2">
    <p:pos x="5411" y="1039"/>
    <p:text/>
  </p:cm>
  <p:cm authorId="0" dt="2015-02-12T10:33:47.269" idx="3">
    <p:pos x="5547" y="1175"/>
    <p:text>Just copied from the REQUIREMENTS.txt FILE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60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5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51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55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75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3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74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76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4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92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B6C20-88C7-4B3D-B23C-A0B2BF770696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57AB4-2390-4995-9652-EF7BB0952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4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 smtClean="0"/>
              <a:t>More friendly </a:t>
            </a:r>
            <a:r>
              <a:rPr lang="en-GB" dirty="0" err="1" smtClean="0"/>
              <a:t>StackOverflow</a:t>
            </a:r>
            <a:r>
              <a:rPr lang="en-GB" dirty="0" smtClean="0"/>
              <a:t> for students.</a:t>
            </a:r>
          </a:p>
          <a:p>
            <a:endParaRPr lang="en-GB" dirty="0"/>
          </a:p>
          <a:p>
            <a:r>
              <a:rPr lang="en-GB" dirty="0" smtClean="0"/>
              <a:t>Features</a:t>
            </a:r>
          </a:p>
          <a:p>
            <a:pPr lvl="1"/>
            <a:r>
              <a:rPr lang="en-GB" dirty="0" smtClean="0"/>
              <a:t>More personalised experience</a:t>
            </a:r>
          </a:p>
          <a:p>
            <a:pPr lvl="2"/>
            <a:r>
              <a:rPr lang="en-GB" dirty="0" smtClean="0"/>
              <a:t>Users can follow tags, customizing their homepage</a:t>
            </a:r>
          </a:p>
          <a:p>
            <a:pPr lvl="2"/>
            <a:r>
              <a:rPr lang="en-GB" dirty="0" smtClean="0"/>
              <a:t>Dedicated tags for Universities/Topics so questions are seen by people who can answer them properly</a:t>
            </a:r>
          </a:p>
          <a:p>
            <a:pPr lvl="1"/>
            <a:r>
              <a:rPr lang="en-GB" dirty="0" smtClean="0"/>
              <a:t>Positive voting encourages a positive atmosphere</a:t>
            </a:r>
          </a:p>
          <a:p>
            <a:pPr lvl="1"/>
            <a:r>
              <a:rPr lang="en-GB" dirty="0" smtClean="0"/>
              <a:t>Not restricted to questions, general discussion welcome</a:t>
            </a:r>
          </a:p>
        </p:txBody>
      </p:sp>
    </p:spTree>
    <p:extLst>
      <p:ext uri="{BB962C8B-B14F-4D97-AF65-F5344CB8AC3E}">
        <p14:creationId xmlns:p14="http://schemas.microsoft.com/office/powerpoint/2010/main" val="18220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Users need to sign up</a:t>
            </a:r>
          </a:p>
          <a:p>
            <a:pPr marL="0" indent="0">
              <a:buNone/>
            </a:pPr>
            <a:r>
              <a:rPr lang="en-GB" dirty="0" smtClean="0"/>
              <a:t>	- Validation of email address</a:t>
            </a:r>
          </a:p>
          <a:p>
            <a:endParaRPr lang="en-GB" dirty="0" smtClean="0"/>
          </a:p>
          <a:p>
            <a:r>
              <a:rPr lang="en-GB" dirty="0" smtClean="0"/>
              <a:t>Users need to be able to log in</a:t>
            </a:r>
          </a:p>
          <a:p>
            <a:pPr marL="0" indent="0">
              <a:buNone/>
            </a:pPr>
            <a:r>
              <a:rPr lang="en-GB" dirty="0" smtClean="0"/>
              <a:t>	- Users can post questions or content</a:t>
            </a:r>
          </a:p>
          <a:p>
            <a:pPr marL="0" indent="0">
              <a:buNone/>
            </a:pPr>
            <a:r>
              <a:rPr lang="en-GB" dirty="0" smtClean="0"/>
              <a:t>	- Users can rate others content, with a positive scale</a:t>
            </a:r>
          </a:p>
          <a:p>
            <a:pPr marL="0" indent="0">
              <a:buNone/>
            </a:pPr>
            <a:r>
              <a:rPr lang="en-GB" dirty="0" smtClean="0"/>
              <a:t>	- Users can comment on existing posts or content</a:t>
            </a:r>
          </a:p>
          <a:p>
            <a:pPr marL="0" indent="0">
              <a:buNone/>
            </a:pPr>
            <a:r>
              <a:rPr lang="en-GB" dirty="0" smtClean="0"/>
              <a:t>	- Users can search content by one or more tags</a:t>
            </a:r>
          </a:p>
          <a:p>
            <a:pPr marL="0" indent="0">
              <a:buNone/>
            </a:pPr>
            <a:r>
              <a:rPr lang="en-GB" dirty="0" smtClean="0"/>
              <a:t>	- Users can subscribe to tags to view them easily</a:t>
            </a:r>
          </a:p>
          <a:p>
            <a:endParaRPr lang="en-GB" dirty="0" smtClean="0"/>
          </a:p>
          <a:p>
            <a:r>
              <a:rPr lang="en-GB" dirty="0" smtClean="0"/>
              <a:t>Site needs to respond quickly (as given)</a:t>
            </a:r>
          </a:p>
          <a:p>
            <a:r>
              <a:rPr lang="en-GB" dirty="0" smtClean="0"/>
              <a:t>Content that the user is interested in should be shown more often</a:t>
            </a:r>
          </a:p>
          <a:p>
            <a:r>
              <a:rPr lang="en-GB" dirty="0" smtClean="0"/>
              <a:t>Easily navigated</a:t>
            </a:r>
          </a:p>
          <a:p>
            <a:r>
              <a:rPr lang="en-GB" dirty="0" smtClean="0"/>
              <a:t>Tutorial/</a:t>
            </a:r>
            <a:r>
              <a:rPr lang="en-GB" dirty="0" err="1" smtClean="0"/>
              <a:t>Explaination</a:t>
            </a:r>
            <a:r>
              <a:rPr lang="en-GB" dirty="0" smtClean="0"/>
              <a:t> + </a:t>
            </a:r>
            <a:r>
              <a:rPr lang="en-GB" dirty="0" err="1" smtClean="0"/>
              <a:t>onhand</a:t>
            </a:r>
            <a:r>
              <a:rPr lang="en-GB" dirty="0" smtClean="0"/>
              <a:t> help at any time if users get stuck or can't remember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1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Personas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&lt;Copy / Paste 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3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&lt;Copy / Paste 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8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N-</a:t>
            </a:r>
            <a:r>
              <a:rPr lang="en-GB" dirty="0" err="1" smtClean="0"/>
              <a:t>Teir</a:t>
            </a:r>
            <a:r>
              <a:rPr lang="en-GB" dirty="0" smtClean="0"/>
              <a:t>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&lt; Copy / Paste 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3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Wireframes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INCOMPLETE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9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77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Overview</vt:lpstr>
      <vt:lpstr>Requirements</vt:lpstr>
      <vt:lpstr>User Personas</vt:lpstr>
      <vt:lpstr>ER Diagram</vt:lpstr>
      <vt:lpstr>N-Teir Diagram</vt:lpstr>
      <vt:lpstr>Wireframes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edm22@hotmail.co.uk</dc:creator>
  <cp:lastModifiedBy>edm22@hotmail.co.uk</cp:lastModifiedBy>
  <cp:revision>1</cp:revision>
  <dcterms:created xsi:type="dcterms:W3CDTF">2015-02-12T10:24:10Z</dcterms:created>
  <dcterms:modified xsi:type="dcterms:W3CDTF">2015-02-12T10:34:30Z</dcterms:modified>
</cp:coreProperties>
</file>