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13/02/2015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Preliminary Design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-themed</a:t>
            </a:r>
            <a:r>
              <a:rPr lang="en-GB" dirty="0" smtClean="0">
                <a:latin typeface="Lucida Sans" pitchFamily="34" charset="0"/>
              </a:rPr>
              <a:t> discussion forum.</a:t>
            </a:r>
            <a:endParaRPr lang="en-GB" dirty="0" smtClean="0">
              <a:latin typeface="Lucida Sans" pitchFamily="34" charset="0"/>
            </a:endParaRP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  <a:endParaRPr lang="en-GB" dirty="0" smtClean="0">
              <a:latin typeface="Lucida Sans" pitchFamily="34" charset="0"/>
            </a:endParaRPr>
          </a:p>
          <a:p>
            <a:pPr lvl="2"/>
            <a:r>
              <a:rPr lang="en-GB" dirty="0" smtClean="0">
                <a:latin typeface="Lucida Sans" pitchFamily="34" charset="0"/>
              </a:rPr>
              <a:t>Users </a:t>
            </a:r>
            <a:r>
              <a:rPr lang="en-GB" dirty="0" smtClean="0">
                <a:latin typeface="Lucida Sans" pitchFamily="34" charset="0"/>
              </a:rPr>
              <a:t>can browse or </a:t>
            </a:r>
            <a:r>
              <a:rPr lang="en-GB" dirty="0" smtClean="0">
                <a:latin typeface="Lucida Sans" pitchFamily="34" charset="0"/>
              </a:rPr>
              <a:t>follow tags, </a:t>
            </a:r>
            <a:r>
              <a:rPr lang="en-GB" dirty="0" smtClean="0">
                <a:latin typeface="Lucida Sans" pitchFamily="34" charset="0"/>
              </a:rPr>
              <a:t>customising </a:t>
            </a:r>
            <a:r>
              <a:rPr lang="en-GB" dirty="0" smtClean="0">
                <a:latin typeface="Lucida Sans" pitchFamily="34" charset="0"/>
              </a:rPr>
              <a:t>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TODO?: Users have to be verified/accepted</a:t>
            </a:r>
            <a:r>
              <a:rPr lang="en-GB" dirty="0" smtClean="0">
                <a:latin typeface="Lucida Sans" pitchFamily="34" charset="0"/>
              </a:rPr>
              <a:t> to post in these groups.</a:t>
            </a:r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  <a:endParaRPr lang="en-GB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</a:t>
            </a:r>
            <a:r>
              <a:rPr lang="en-GB" dirty="0" smtClean="0">
                <a:latin typeface="Lucida Sans" pitchFamily="34" charset="0"/>
              </a:rPr>
              <a:t>p</a:t>
            </a:r>
            <a:r>
              <a:rPr lang="en-GB" dirty="0" smtClean="0">
                <a:latin typeface="Lucida Sans" pitchFamily="34" charset="0"/>
              </a:rPr>
              <a:t>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</a:t>
            </a:r>
            <a:r>
              <a:rPr lang="en-GB" dirty="0" smtClean="0">
                <a:latin typeface="Lucida Sans" pitchFamily="34" charset="0"/>
              </a:rPr>
              <a:t>rate posts positively, “like”</a:t>
            </a:r>
            <a:endParaRPr lang="en-GB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</a:t>
            </a:r>
            <a:r>
              <a:rPr lang="en-GB" dirty="0" smtClean="0">
                <a:latin typeface="Lucida Sans" pitchFamily="34" charset="0"/>
              </a:rPr>
              <a:t>c</a:t>
            </a:r>
            <a:r>
              <a:rPr lang="en-GB" dirty="0" smtClean="0">
                <a:latin typeface="Lucida Sans" pitchFamily="34" charset="0"/>
              </a:rPr>
              <a:t>omment </a:t>
            </a:r>
            <a:r>
              <a:rPr lang="en-GB" dirty="0" smtClean="0">
                <a:latin typeface="Lucida Sans" pitchFamily="34" charset="0"/>
              </a:rPr>
              <a:t>on existing </a:t>
            </a:r>
            <a:r>
              <a:rPr lang="en-GB" dirty="0" smtClean="0">
                <a:latin typeface="Lucida Sans" pitchFamily="34" charset="0"/>
              </a:rPr>
              <a:t>posts</a:t>
            </a:r>
            <a:endParaRPr lang="en-GB" dirty="0" smtClean="0">
              <a:latin typeface="Lucida Sans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</a:t>
            </a:r>
            <a:r>
              <a:rPr lang="en-GB" dirty="0" smtClean="0">
                <a:latin typeface="Lucida Sans" pitchFamily="34" charset="0"/>
              </a:rPr>
              <a:t>s</a:t>
            </a:r>
            <a:r>
              <a:rPr lang="en-GB" dirty="0" smtClean="0">
                <a:latin typeface="Lucida Sans" pitchFamily="34" charset="0"/>
              </a:rPr>
              <a:t>ubscribe </a:t>
            </a:r>
            <a:r>
              <a:rPr lang="en-GB" dirty="0" smtClean="0">
                <a:latin typeface="Lucida Sans" pitchFamily="34" charset="0"/>
              </a:rPr>
              <a:t>to tags </a:t>
            </a:r>
            <a:r>
              <a:rPr lang="en-GB" dirty="0" smtClean="0">
                <a:latin typeface="Lucida Sans" pitchFamily="34" charset="0"/>
              </a:rPr>
              <a:t>which puts them on their homepage.</a:t>
            </a:r>
            <a:endParaRPr lang="en-GB" dirty="0" smtClean="0">
              <a:latin typeface="Lucida Sans" pitchFamily="34" charset="0"/>
            </a:endParaRP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E</a:t>
            </a:r>
            <a:r>
              <a:rPr lang="en-GB" dirty="0" smtClean="0">
                <a:latin typeface="Lucida Sans" pitchFamily="34" charset="0"/>
              </a:rPr>
              <a:t>asily navigated.</a:t>
            </a:r>
          </a:p>
          <a:p>
            <a:r>
              <a:rPr lang="en-GB" dirty="0" smtClean="0">
                <a:latin typeface="Lucida Sans" pitchFamily="34" charset="0"/>
              </a:rPr>
              <a:t>Site </a:t>
            </a:r>
            <a:r>
              <a:rPr lang="en-GB" dirty="0" smtClean="0">
                <a:latin typeface="Lucida Sans" pitchFamily="34" charset="0"/>
              </a:rPr>
              <a:t>needs to respond quickly (as given</a:t>
            </a:r>
            <a:r>
              <a:rPr lang="en-GB" dirty="0" smtClean="0">
                <a:latin typeface="Lucida Sans" pitchFamily="34" charset="0"/>
              </a:rPr>
              <a:t>).</a:t>
            </a:r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T</a:t>
            </a:r>
            <a:r>
              <a:rPr lang="en-GB" dirty="0" smtClean="0">
                <a:latin typeface="Lucida Sans" pitchFamily="34" charset="0"/>
              </a:rPr>
              <a:t>utorial / </a:t>
            </a:r>
            <a:r>
              <a:rPr lang="en-GB" dirty="0" smtClean="0">
                <a:latin typeface="Lucida Sans" pitchFamily="34" charset="0"/>
              </a:rPr>
              <a:t>o</a:t>
            </a:r>
            <a:r>
              <a:rPr lang="en-GB" dirty="0" smtClean="0">
                <a:latin typeface="Lucida Sans" pitchFamily="34" charset="0"/>
              </a:rPr>
              <a:t>n hand </a:t>
            </a:r>
            <a:r>
              <a:rPr lang="en-GB" dirty="0" smtClean="0">
                <a:latin typeface="Lucida Sans" pitchFamily="34" charset="0"/>
              </a:rPr>
              <a:t>help at any time if users get </a:t>
            </a:r>
            <a:r>
              <a:rPr lang="en-GB" dirty="0" smtClean="0">
                <a:latin typeface="Lucida Sans" pitchFamily="34" charset="0"/>
              </a:rPr>
              <a:t>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&lt;Copy / Paste &gt;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</a:t>
            </a:r>
            <a:r>
              <a:rPr lang="en-GB" dirty="0" smtClean="0">
                <a:latin typeface="Lucida Sans" pitchFamily="34" charset="0"/>
              </a:rPr>
              <a:t>-Tier </a:t>
            </a:r>
            <a:r>
              <a:rPr lang="en-GB" dirty="0" smtClean="0">
                <a:latin typeface="Lucida Sans" pitchFamily="34" charset="0"/>
              </a:rPr>
              <a:t>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2050" name="Picture 2" descr="C:\Users\Ewan\Documents\GitHub\studeso\docs\diagrams\BarkNT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08831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Paste this shit in, bitch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</TotalTime>
  <Words>115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BARK!</vt:lpstr>
      <vt:lpstr>Overview</vt:lpstr>
      <vt:lpstr>Requirements</vt:lpstr>
      <vt:lpstr>User Personas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Registered User</cp:lastModifiedBy>
  <cp:revision>13</cp:revision>
  <dcterms:created xsi:type="dcterms:W3CDTF">2015-02-12T10:24:10Z</dcterms:created>
  <dcterms:modified xsi:type="dcterms:W3CDTF">2015-02-13T14:34:21Z</dcterms:modified>
</cp:coreProperties>
</file>