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4" r:id="rId6"/>
    <p:sldId id="263" r:id="rId7"/>
    <p:sldId id="267" r:id="rId8"/>
    <p:sldId id="268" r:id="rId9"/>
    <p:sldId id="259" r:id="rId10"/>
    <p:sldId id="260" r:id="rId11"/>
    <p:sldId id="261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m22@hotmail.co.uk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74" d="100"/>
          <a:sy n="74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74382-EDD2-490F-9388-C1D0E6077212}" type="datetimeFigureOut">
              <a:rPr lang="en-GB" smtClean="0"/>
              <a:pPr/>
              <a:t>21/03/2015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E7F8-BC30-4FF3-AC28-1053AB0480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4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Jim can go onto our website and search for the tags @python and @dictionary </a:t>
            </a:r>
          </a:p>
          <a:p>
            <a:r>
              <a:rPr lang="en-GB" dirty="0" smtClean="0">
                <a:latin typeface="Lucida Sans" pitchFamily="34" charset="0"/>
              </a:rPr>
              <a:t>He’ll also search for post from his own University by using the special @bristol.ac.uk tag.</a:t>
            </a:r>
          </a:p>
          <a:p>
            <a:r>
              <a:rPr lang="en-GB" dirty="0" smtClean="0">
                <a:latin typeface="Lucida Sans" pitchFamily="34" charset="0"/>
              </a:rPr>
              <a:t>The combination of tags leads him to posts from other people in his course who are struggling with the same things and so can quickly find an answer!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36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 can browse BARK! for programming tags e.g. @java and look for unanswered questions in which he can answer. Many students would appreciate it. He gets a buzz out of answering questions and enjoys a large "score", as many people find his answers helpful.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3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EB6C20-88C7-4B3D-B23C-A0B2BF770696}" type="datetimeFigureOut">
              <a:rPr lang="en-GB" smtClean="0"/>
              <a:pPr/>
              <a:t>21/03/2015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EB6C20-88C7-4B3D-B23C-A0B2BF770696}" type="datetimeFigureOut">
              <a:rPr lang="en-GB" smtClean="0"/>
              <a:pPr/>
              <a:t>21/03/2015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21/03/2015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EB6C20-88C7-4B3D-B23C-A0B2BF770696}" type="datetimeFigureOut">
              <a:rPr lang="en-GB" smtClean="0"/>
              <a:pPr/>
              <a:t>21/03/2015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BARK!</a:t>
            </a:r>
            <a:br>
              <a:rPr lang="en-GB" dirty="0" smtClean="0">
                <a:latin typeface="Lucida Sans" pitchFamily="34" charset="0"/>
              </a:rPr>
            </a:br>
            <a:r>
              <a:rPr lang="en-GB" sz="2000" dirty="0" smtClean="0">
                <a:latin typeface="Lucida Sans" pitchFamily="34" charset="0"/>
              </a:rPr>
              <a:t>Created by N-Tier The Matrix</a:t>
            </a:r>
            <a:endParaRPr lang="en-GB" sz="2000" dirty="0">
              <a:latin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latin typeface="Lucida Sans" pitchFamily="34" charset="0"/>
              </a:rPr>
              <a:t>Paul Cowie, Lewis Dicks, Michael McKay, Ewan McCartney</a:t>
            </a:r>
          </a:p>
          <a:p>
            <a:endParaRPr lang="en-GB" dirty="0">
              <a:latin typeface="Lucida Sans" pitchFamily="34" charset="0"/>
            </a:endParaRPr>
          </a:p>
        </p:txBody>
      </p:sp>
      <p:pic>
        <p:nvPicPr>
          <p:cNvPr id="1027" name="Picture 3" descr="H:\studeso\styling\images\akita_coll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021757" cy="302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9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n-Tier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1026" name="Picture 2" descr="C:\Users\2082442C\AppData\Local\Temp\BarkNT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0" y="2825750"/>
            <a:ext cx="8088313" cy="1206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index page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" y="1295400"/>
            <a:ext cx="9065681" cy="4157338"/>
          </a:xfrm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8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logged in homepage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" y="1279339"/>
            <a:ext cx="9118916" cy="4309901"/>
          </a:xfrm>
        </p:spPr>
      </p:pic>
    </p:spTree>
    <p:extLst>
      <p:ext uri="{BB962C8B-B14F-4D97-AF65-F5344CB8AC3E}">
        <p14:creationId xmlns:p14="http://schemas.microsoft.com/office/powerpoint/2010/main" val="25007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 – post view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9" y="1260552"/>
            <a:ext cx="9070623" cy="4256680"/>
          </a:xfrm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10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Overview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A student oriented, fun, friendly </a:t>
            </a:r>
            <a:r>
              <a:rPr lang="en-GB" dirty="0" err="1" smtClean="0">
                <a:latin typeface="Lucida Sans" pitchFamily="34" charset="0"/>
              </a:rPr>
              <a:t>CompSci</a:t>
            </a:r>
            <a:r>
              <a:rPr lang="en-GB" dirty="0" smtClean="0">
                <a:latin typeface="Lucida Sans" pitchFamily="34" charset="0"/>
              </a:rPr>
              <a:t> themed discussion forum.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pPr lvl="1"/>
            <a:r>
              <a:rPr lang="en-GB" dirty="0" smtClean="0">
                <a:latin typeface="Lucida Sans" pitchFamily="34" charset="0"/>
              </a:rPr>
              <a:t>An easy to use, personalised, customisable experience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Users can browse or follow tags, customising their homepage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Reserved tags for universities, special groups. Users have to be verified/accepted to post in these groups.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Positive voting encourages a positive atmosphere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Not restricted to questions, general discussions welcome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-104056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2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Requirements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>
                <a:latin typeface="Lucida Sans" pitchFamily="34" charset="0"/>
              </a:rPr>
              <a:t>MUST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Post </a:t>
            </a:r>
            <a:r>
              <a:rPr lang="en-GB" sz="1200" dirty="0">
                <a:latin typeface="Lucida Sans" pitchFamily="34" charset="0"/>
              </a:rPr>
              <a:t>questions or </a:t>
            </a:r>
            <a:r>
              <a:rPr lang="en-GB" sz="1200" dirty="0" smtClean="0">
                <a:latin typeface="Lucida Sans" pitchFamily="34" charset="0"/>
              </a:rPr>
              <a:t>content (once signed in)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Email </a:t>
            </a:r>
            <a:r>
              <a:rPr lang="en-GB" sz="1200" dirty="0">
                <a:latin typeface="Lucida Sans" pitchFamily="34" charset="0"/>
              </a:rPr>
              <a:t>address validated to determine which university/college they go </a:t>
            </a:r>
            <a:r>
              <a:rPr lang="en-GB" sz="1200" dirty="0" smtClean="0">
                <a:latin typeface="Lucida Sans" pitchFamily="34" charset="0"/>
              </a:rPr>
              <a:t>to</a:t>
            </a:r>
          </a:p>
          <a:p>
            <a:r>
              <a:rPr lang="en-GB" sz="1200" dirty="0" smtClean="0">
                <a:latin typeface="Lucida Sans" pitchFamily="34" charset="0"/>
              </a:rPr>
              <a:t>Restricted </a:t>
            </a:r>
            <a:r>
              <a:rPr lang="en-GB" sz="1200" dirty="0">
                <a:latin typeface="Lucida Sans" pitchFamily="34" charset="0"/>
              </a:rPr>
              <a:t>institution tagged posts </a:t>
            </a:r>
            <a:r>
              <a:rPr lang="en-GB" sz="1200" dirty="0" smtClean="0">
                <a:latin typeface="Lucida Sans" pitchFamily="34" charset="0"/>
              </a:rPr>
              <a:t>for students in a </a:t>
            </a:r>
            <a:r>
              <a:rPr lang="en-GB" sz="1200" smtClean="0">
                <a:latin typeface="Lucida Sans" pitchFamily="34" charset="0"/>
              </a:rPr>
              <a:t>specific university/college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Comment </a:t>
            </a:r>
            <a:r>
              <a:rPr lang="en-GB" sz="1200" dirty="0">
                <a:latin typeface="Lucida Sans" pitchFamily="34" charset="0"/>
              </a:rPr>
              <a:t>on existing posts or </a:t>
            </a:r>
            <a:r>
              <a:rPr lang="en-GB" sz="1200" dirty="0" smtClean="0">
                <a:latin typeface="Lucida Sans" pitchFamily="34" charset="0"/>
              </a:rPr>
              <a:t>content, and rate </a:t>
            </a:r>
            <a:r>
              <a:rPr lang="en-GB" sz="1200" dirty="0">
                <a:latin typeface="Lucida Sans" pitchFamily="34" charset="0"/>
              </a:rPr>
              <a:t>others' content, with a positive </a:t>
            </a:r>
            <a:r>
              <a:rPr lang="en-GB" sz="1200" dirty="0" smtClean="0">
                <a:latin typeface="Lucida Sans" pitchFamily="34" charset="0"/>
              </a:rPr>
              <a:t>scale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Search </a:t>
            </a:r>
            <a:r>
              <a:rPr lang="en-GB" sz="1200" dirty="0">
                <a:latin typeface="Lucida Sans" pitchFamily="34" charset="0"/>
              </a:rPr>
              <a:t>content by one or more tags</a:t>
            </a:r>
          </a:p>
          <a:p>
            <a:r>
              <a:rPr lang="en-GB" sz="1200" dirty="0" smtClean="0">
                <a:latin typeface="Lucida Sans" pitchFamily="34" charset="0"/>
              </a:rPr>
              <a:t>Subscribe </a:t>
            </a:r>
            <a:r>
              <a:rPr lang="en-GB" sz="1200" dirty="0">
                <a:latin typeface="Lucida Sans" pitchFamily="34" charset="0"/>
              </a:rPr>
              <a:t>to tags to view </a:t>
            </a:r>
            <a:r>
              <a:rPr lang="en-GB" sz="1200" dirty="0" smtClean="0">
                <a:latin typeface="Lucida Sans" pitchFamily="34" charset="0"/>
              </a:rPr>
              <a:t>their </a:t>
            </a:r>
            <a:r>
              <a:rPr lang="en-GB" sz="1200" dirty="0">
                <a:latin typeface="Lucida Sans" pitchFamily="34" charset="0"/>
              </a:rPr>
              <a:t>posts easily on their </a:t>
            </a:r>
            <a:r>
              <a:rPr lang="en-GB" sz="1200" dirty="0" smtClean="0">
                <a:latin typeface="Lucida Sans" pitchFamily="34" charset="0"/>
              </a:rPr>
              <a:t>homepage</a:t>
            </a:r>
          </a:p>
          <a:p>
            <a:endParaRPr lang="en-GB" sz="1200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Lucida Sans" pitchFamily="34" charset="0"/>
              </a:rPr>
              <a:t>SHOULD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Post </a:t>
            </a:r>
            <a:r>
              <a:rPr lang="en-GB" sz="1200" dirty="0">
                <a:latin typeface="Lucida Sans" pitchFamily="34" charset="0"/>
              </a:rPr>
              <a:t>or comment 'anonymously</a:t>
            </a:r>
            <a:r>
              <a:rPr lang="en-GB" sz="1200" dirty="0" smtClean="0">
                <a:latin typeface="Lucida Sans" pitchFamily="34" charset="0"/>
              </a:rPr>
              <a:t>'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Display total likes</a:t>
            </a:r>
            <a:r>
              <a:rPr lang="en-GB" sz="1200" dirty="0">
                <a:latin typeface="Lucida Sans" pitchFamily="34" charset="0"/>
              </a:rPr>
              <a:t>, number of comments </a:t>
            </a:r>
            <a:r>
              <a:rPr lang="en-GB" sz="1200" dirty="0" smtClean="0">
                <a:latin typeface="Lucida Sans" pitchFamily="34" charset="0"/>
              </a:rPr>
              <a:t>on </a:t>
            </a:r>
            <a:r>
              <a:rPr lang="en-GB" sz="1200" dirty="0">
                <a:latin typeface="Lucida Sans" pitchFamily="34" charset="0"/>
              </a:rPr>
              <a:t>profile </a:t>
            </a:r>
            <a:r>
              <a:rPr lang="en-GB" sz="1200" dirty="0" smtClean="0">
                <a:latin typeface="Lucida Sans" pitchFamily="34" charset="0"/>
              </a:rPr>
              <a:t>page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Have tutorial/explanation/help </a:t>
            </a:r>
            <a:r>
              <a:rPr lang="en-GB" sz="1200" dirty="0">
                <a:latin typeface="Lucida Sans" pitchFamily="34" charset="0"/>
              </a:rPr>
              <a:t>available at any time if users get </a:t>
            </a:r>
            <a:r>
              <a:rPr lang="en-GB" sz="1200" dirty="0" smtClean="0">
                <a:latin typeface="Lucida Sans" pitchFamily="34" charset="0"/>
              </a:rPr>
              <a:t>stuck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Have content </a:t>
            </a:r>
            <a:r>
              <a:rPr lang="en-GB" sz="1200" dirty="0">
                <a:latin typeface="Lucida Sans" pitchFamily="34" charset="0"/>
              </a:rPr>
              <a:t>that the user is interested in should be shown more often</a:t>
            </a:r>
          </a:p>
          <a:p>
            <a:pPr marL="0" indent="0">
              <a:buNone/>
            </a:pPr>
            <a:endParaRPr lang="en-GB" sz="1800" b="1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Lucida Sans" pitchFamily="34" charset="0"/>
              </a:rPr>
              <a:t>COULD</a:t>
            </a:r>
            <a:endParaRPr lang="en-GB" sz="1800" b="1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Have email </a:t>
            </a:r>
            <a:r>
              <a:rPr lang="en-GB" sz="1200" dirty="0">
                <a:latin typeface="Lucida Sans" pitchFamily="34" charset="0"/>
              </a:rPr>
              <a:t>notifications when a post a user makes is commented on, </a:t>
            </a:r>
            <a:r>
              <a:rPr lang="en-GB" sz="1200" dirty="0" err="1">
                <a:latin typeface="Lucida Sans" pitchFamily="34" charset="0"/>
              </a:rPr>
              <a:t>etc</a:t>
            </a:r>
            <a:endParaRPr lang="en-GB" sz="1200" dirty="0">
              <a:latin typeface="Lucida Sans" pitchFamily="34" charset="0"/>
            </a:endParaRPr>
          </a:p>
          <a:p>
            <a:r>
              <a:rPr lang="en-GB" sz="1200" dirty="0" smtClean="0">
                <a:latin typeface="Lucida Sans" pitchFamily="34" charset="0"/>
              </a:rPr>
              <a:t>View  </a:t>
            </a:r>
            <a:r>
              <a:rPr lang="en-GB" sz="1200" dirty="0">
                <a:latin typeface="Lucida Sans" pitchFamily="34" charset="0"/>
              </a:rPr>
              <a:t>'Most Helpful' users, incentivising contributing and helping others</a:t>
            </a:r>
          </a:p>
          <a:p>
            <a:r>
              <a:rPr lang="en-GB" sz="1200" dirty="0" smtClean="0">
                <a:latin typeface="Lucida Sans" pitchFamily="34" charset="0"/>
              </a:rPr>
              <a:t>Have more </a:t>
            </a:r>
            <a:r>
              <a:rPr lang="en-GB" sz="1200" dirty="0">
                <a:latin typeface="Lucida Sans" pitchFamily="34" charset="0"/>
              </a:rPr>
              <a:t>types of 'special tags', like the university/college tags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-90128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latin typeface="Lucida Sans" pitchFamily="34" charset="0"/>
              </a:rPr>
              <a:t>Jim, 17</a:t>
            </a:r>
          </a:p>
          <a:p>
            <a:r>
              <a:rPr lang="en-GB" dirty="0" smtClean="0">
                <a:latin typeface="Lucida Sans" pitchFamily="34" charset="0"/>
              </a:rPr>
              <a:t>Just started Comp </a:t>
            </a:r>
            <a:r>
              <a:rPr lang="en-GB" dirty="0" err="1" smtClean="0">
                <a:latin typeface="Lucida Sans" pitchFamily="34" charset="0"/>
              </a:rPr>
              <a:t>Sci</a:t>
            </a:r>
            <a:r>
              <a:rPr lang="en-GB" dirty="0" smtClean="0">
                <a:latin typeface="Lucida Sans" pitchFamily="34" charset="0"/>
              </a:rPr>
              <a:t> 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   At Bristol University</a:t>
            </a:r>
          </a:p>
          <a:p>
            <a:r>
              <a:rPr lang="en-GB" dirty="0" smtClean="0">
                <a:latin typeface="Lucida Sans" pitchFamily="34" charset="0"/>
              </a:rPr>
              <a:t>Thinks Python is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really neat. </a:t>
            </a:r>
          </a:p>
          <a:p>
            <a:r>
              <a:rPr lang="en-GB" dirty="0" smtClean="0">
                <a:latin typeface="Lucida Sans" pitchFamily="34" charset="0"/>
              </a:rPr>
              <a:t>Likes to make hobby programs along with the work he does at University.</a:t>
            </a:r>
            <a:endParaRPr lang="en-GB" dirty="0">
              <a:latin typeface="Lucida Sans" pitchFamily="34" charset="0"/>
            </a:endParaRPr>
          </a:p>
          <a:p>
            <a:endParaRPr lang="en-GB" dirty="0">
              <a:latin typeface="Lucida Sans" pitchFamily="34" charset="0"/>
            </a:endParaRPr>
          </a:p>
          <a:p>
            <a:r>
              <a:rPr lang="en-GB" dirty="0">
                <a:latin typeface="Lucida Sans" pitchFamily="34" charset="0"/>
              </a:rPr>
              <a:t>In one of this lectures he's baffled by the concept of dictionaries in Python and the lecturer wasn't making it any easier to understand</a:t>
            </a:r>
            <a:r>
              <a:rPr lang="en-GB" dirty="0" smtClean="0">
                <a:latin typeface="Lucida Sans" pitchFamily="34" charset="0"/>
              </a:rPr>
              <a:t>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-90128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10678"/>
            <a:ext cx="3320988" cy="2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>
                <a:latin typeface="Lucida Sans" pitchFamily="34" charset="0"/>
              </a:rPr>
              <a:t>Dave, 22</a:t>
            </a:r>
          </a:p>
          <a:p>
            <a:r>
              <a:rPr lang="en-GB" dirty="0" smtClean="0">
                <a:latin typeface="Lucida Sans" pitchFamily="34" charset="0"/>
              </a:rPr>
              <a:t>Aspiring PhD student</a:t>
            </a:r>
          </a:p>
          <a:p>
            <a:r>
              <a:rPr lang="en-GB" dirty="0" smtClean="0">
                <a:latin typeface="Lucida Sans" pitchFamily="34" charset="0"/>
              </a:rPr>
              <a:t>A programming guru</a:t>
            </a:r>
          </a:p>
          <a:p>
            <a:r>
              <a:rPr lang="en-GB" dirty="0" smtClean="0">
                <a:latin typeface="Lucida Sans" pitchFamily="34" charset="0"/>
              </a:rPr>
              <a:t>Knows everything about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every programming 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language he can find, from COBOL to Python.</a:t>
            </a:r>
          </a:p>
          <a:p>
            <a:r>
              <a:rPr lang="en-GB" dirty="0" smtClean="0">
                <a:latin typeface="Lucida Sans" pitchFamily="34" charset="0"/>
              </a:rPr>
              <a:t>Wants to impart all his knowledge to others and achieve a high rating for his answers.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-90128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27" y="1186720"/>
            <a:ext cx="3335288" cy="25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Needs Matrix</a:t>
            </a:r>
            <a:endParaRPr lang="en-GB" dirty="0">
              <a:latin typeface="Lucida Sans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99394"/>
              </p:ext>
            </p:extLst>
          </p:nvPr>
        </p:nvGraphicFramePr>
        <p:xfrm>
          <a:off x="405880" y="1164858"/>
          <a:ext cx="8280920" cy="5435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49463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Feature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Jim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Total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Add A Post/Comment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5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5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Restrict Post Contributors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5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Rating System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2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5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Tag Subscription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5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Anonymous Posting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4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1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-171400"/>
            <a:ext cx="1584176" cy="1475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Lucida Sans" panose="020B0602030504020204" pitchFamily="34" charset="0"/>
              </a:rPr>
              <a:t>URL Mapping</a:t>
            </a:r>
            <a:endParaRPr lang="en-GB" dirty="0">
              <a:latin typeface="Lucida Sans" panose="020B0602030504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64494018"/>
              </p:ext>
            </p:extLst>
          </p:nvPr>
        </p:nvGraphicFramePr>
        <p:xfrm>
          <a:off x="457200" y="1219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Mapping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Posts/Questions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/posts/</a:t>
                      </a:r>
                      <a:r>
                        <a:rPr lang="en-GB" dirty="0" err="1" smtClean="0"/>
                        <a:t>postId</a:t>
                      </a:r>
                      <a:r>
                        <a:rPr lang="en-GB" dirty="0" smtClean="0"/>
                        <a:t>/post-title-slug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View Tags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/posts/tags/tag1+tag2+...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New Posts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r>
                        <a:rPr lang="en-GB" dirty="0" smtClean="0"/>
                        <a:t>posts/new/tag1+tag2+...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 a new 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r>
                        <a:rPr lang="en-GB" dirty="0" smtClean="0"/>
                        <a:t>posts/new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Tag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r>
                        <a:rPr lang="en-GB" dirty="0" err="1" smtClean="0"/>
                        <a:t>search?q</a:t>
                      </a:r>
                      <a:r>
                        <a:rPr lang="en-GB" dirty="0" smtClean="0"/>
                        <a:t>=tag1+tag2+...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 Profile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r>
                        <a:rPr lang="en-GB" dirty="0" smtClean="0"/>
                        <a:t>users/username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-17140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552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Site Map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40349" cy="30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86" y="1187624"/>
            <a:ext cx="7381428" cy="54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220</TotalTime>
  <Words>526</Words>
  <Application>Microsoft Office PowerPoint</Application>
  <PresentationFormat>On-screen Show (4:3)</PresentationFormat>
  <Paragraphs>99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Bookman Old Style</vt:lpstr>
      <vt:lpstr>Calibri</vt:lpstr>
      <vt:lpstr>Gill Sans MT</vt:lpstr>
      <vt:lpstr>Lucida Sans</vt:lpstr>
      <vt:lpstr>Wingdings</vt:lpstr>
      <vt:lpstr>Wingdings 3</vt:lpstr>
      <vt:lpstr>Origin</vt:lpstr>
      <vt:lpstr>BARK! Created by N-Tier The Matrix</vt:lpstr>
      <vt:lpstr>Overview</vt:lpstr>
      <vt:lpstr>Requirements</vt:lpstr>
      <vt:lpstr>User Personas</vt:lpstr>
      <vt:lpstr>User Personas</vt:lpstr>
      <vt:lpstr>User Needs Matrix</vt:lpstr>
      <vt:lpstr>URL Mapping</vt:lpstr>
      <vt:lpstr>Site Map</vt:lpstr>
      <vt:lpstr>ER Diagram</vt:lpstr>
      <vt:lpstr>n-Tier Diagram</vt:lpstr>
      <vt:lpstr>Wireframes – index page</vt:lpstr>
      <vt:lpstr>Wireframes – logged in homepage</vt:lpstr>
      <vt:lpstr>Wireframes – post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edm22@hotmail.co.uk</dc:creator>
  <cp:lastModifiedBy>lewis_dicks@live.co.uk</cp:lastModifiedBy>
  <cp:revision>48</cp:revision>
  <dcterms:created xsi:type="dcterms:W3CDTF">2015-02-12T10:24:10Z</dcterms:created>
  <dcterms:modified xsi:type="dcterms:W3CDTF">2015-03-21T15:53:39Z</dcterms:modified>
</cp:coreProperties>
</file>