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4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16" autoAdjust="0"/>
  </p:normalViewPr>
  <p:slideViewPr>
    <p:cSldViewPr>
      <p:cViewPr varScale="1">
        <p:scale>
          <a:sx n="77" d="100"/>
          <a:sy n="77" d="100"/>
        </p:scale>
        <p:origin x="-26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736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themed </a:t>
            </a:r>
            <a:r>
              <a:rPr lang="en-GB" dirty="0" smtClean="0">
                <a:latin typeface="Lucida Sans" pitchFamily="34" charset="0"/>
              </a:rPr>
              <a:t>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</a:t>
            </a:r>
            <a:r>
              <a:rPr lang="en-GB" dirty="0" smtClean="0">
                <a:latin typeface="Lucida Sans" pitchFamily="34" charset="0"/>
              </a:rPr>
              <a:t>groups. Users </a:t>
            </a:r>
            <a:r>
              <a:rPr lang="en-GB" dirty="0" smtClean="0">
                <a:latin typeface="Lucida Sans" pitchFamily="34" charset="0"/>
              </a:rPr>
              <a:t>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		 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Lucida Sans" pitchFamily="34" charset="0"/>
              </a:rPr>
              <a:t>Name: Jim</a:t>
            </a:r>
          </a:p>
          <a:p>
            <a:r>
              <a:rPr lang="en-GB" dirty="0" smtClean="0">
                <a:latin typeface="Lucida Sans" pitchFamily="34" charset="0"/>
              </a:rPr>
              <a:t>Age: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2516" y="1196752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Name : Dave</a:t>
            </a:r>
          </a:p>
          <a:p>
            <a:r>
              <a:rPr lang="en-GB" dirty="0" smtClean="0">
                <a:latin typeface="Lucida Sans" pitchFamily="34" charset="0"/>
              </a:rPr>
              <a:t>Age: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9242" y="1228203"/>
            <a:ext cx="3936158" cy="29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</a:t>
            </a:r>
            <a:r>
              <a:rPr lang="en-GB" dirty="0" smtClean="0">
                <a:latin typeface="Lucida Sans" pitchFamily="34" charset="0"/>
              </a:rPr>
              <a:t>Table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530688"/>
              </p:ext>
            </p:extLst>
          </p:nvPr>
        </p:nvGraphicFramePr>
        <p:xfrm>
          <a:off x="467544" y="1412776"/>
          <a:ext cx="8280920" cy="434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Is</a:t>
                      </a:r>
                      <a:r>
                        <a:rPr lang="en-GB" sz="1400" baseline="0" dirty="0" smtClean="0"/>
                        <a:t> it m</a:t>
                      </a:r>
                      <a:r>
                        <a:rPr lang="en-GB" sz="1400" dirty="0" smtClean="0"/>
                        <a:t>et</a:t>
                      </a:r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</a:t>
                      </a:r>
                      <a:r>
                        <a:rPr lang="en-GB" sz="1400" baseline="0" dirty="0" smtClean="0"/>
                        <a:t> by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 (beginner)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for posts about</a:t>
                      </a:r>
                      <a:r>
                        <a:rPr lang="en-GB" sz="1400" baseline="0" dirty="0" smtClean="0"/>
                        <a:t> certain topics, posts with about  A “and” B, or ask a new question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Browse the site generally, view interesting content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bar/recommended</a:t>
                      </a:r>
                      <a:r>
                        <a:rPr lang="en-GB" sz="1400" baseline="0" dirty="0" smtClean="0"/>
                        <a:t> tags.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 (pro user)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view</a:t>
                      </a:r>
                      <a:r>
                        <a:rPr lang="en-GB" sz="1400" baseline="0" dirty="0" smtClean="0"/>
                        <a:t> unanswered posts about topics he knows about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Unanswered/new questions </a:t>
                      </a:r>
                      <a:r>
                        <a:rPr lang="en-GB" sz="1400" dirty="0" smtClean="0"/>
                        <a:t>view.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Discuss</a:t>
                      </a:r>
                      <a:r>
                        <a:rPr lang="en-GB" sz="1400" baseline="0" dirty="0" smtClean="0"/>
                        <a:t> / communicate with other pro-users at his level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40308"/>
            <a:ext cx="7419478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Paste this shit in, bitch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155</TotalTime>
  <Words>427</Words>
  <Application>Microsoft Office PowerPoint</Application>
  <PresentationFormat>On-screen Show (4:3)</PresentationFormat>
  <Paragraphs>71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Table</vt:lpstr>
      <vt:lpstr>ER Diagram</vt:lpstr>
      <vt:lpstr>n-Tier Diagram</vt:lpstr>
      <vt:lpstr>Wireframes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Registered User</cp:lastModifiedBy>
  <cp:revision>34</cp:revision>
  <dcterms:created xsi:type="dcterms:W3CDTF">2015-02-12T10:24:10Z</dcterms:created>
  <dcterms:modified xsi:type="dcterms:W3CDTF">2015-02-20T14:42:08Z</dcterms:modified>
</cp:coreProperties>
</file>