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4" r:id="rId6"/>
    <p:sldId id="265" r:id="rId7"/>
    <p:sldId id="263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m22@hotmail.co.uk" initials="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12T10:33:33.753" idx="2">
    <p:pos x="5411" y="1039"/>
    <p:text/>
  </p:cm>
  <p:cm authorId="0" dt="2015-02-12T10:33:47.269" idx="3">
    <p:pos x="5555" y="1175"/>
    <p:text>Just copied from the REQUIREMENTS.txt FILE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EB6C20-88C7-4B3D-B23C-A0B2BF770696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EB6C20-88C7-4B3D-B23C-A0B2BF770696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EB6C20-88C7-4B3D-B23C-A0B2BF770696}" type="datetimeFigureOut">
              <a:rPr lang="en-GB" smtClean="0"/>
              <a:pPr/>
              <a:t>18/02/2015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BARK!</a:t>
            </a:r>
            <a:br>
              <a:rPr lang="en-GB" dirty="0" smtClean="0">
                <a:latin typeface="Lucida Sans" pitchFamily="34" charset="0"/>
              </a:rPr>
            </a:br>
            <a:r>
              <a:rPr lang="en-GB" sz="2000" dirty="0" smtClean="0">
                <a:latin typeface="Lucida Sans" pitchFamily="34" charset="0"/>
              </a:rPr>
              <a:t>Created by N-Tier The Matrix</a:t>
            </a:r>
            <a:endParaRPr lang="en-GB" sz="2000" dirty="0">
              <a:latin typeface="Lucida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>
                <a:latin typeface="Lucida Sans" pitchFamily="34" charset="0"/>
              </a:rPr>
              <a:t>Paul Cowie, Lewis Dicks, Michael McKay, Ewan McCartney</a:t>
            </a:r>
          </a:p>
          <a:p>
            <a:endParaRPr lang="en-GB" dirty="0">
              <a:latin typeface="Lucida Sans" pitchFamily="34" charset="0"/>
            </a:endParaRPr>
          </a:p>
        </p:txBody>
      </p:sp>
      <p:pic>
        <p:nvPicPr>
          <p:cNvPr id="1027" name="Picture 3" descr="H:\studeso\styling\images\akita_coll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021757" cy="3021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96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Paste this shit in, bitch</a:t>
            </a: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89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Overview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A student oriented, fun, friendly </a:t>
            </a:r>
            <a:r>
              <a:rPr lang="en-GB" dirty="0" err="1" smtClean="0">
                <a:latin typeface="Lucida Sans" pitchFamily="34" charset="0"/>
              </a:rPr>
              <a:t>CompSci</a:t>
            </a:r>
            <a:r>
              <a:rPr lang="en-GB" dirty="0" smtClean="0">
                <a:latin typeface="Lucida Sans" pitchFamily="34" charset="0"/>
              </a:rPr>
              <a:t>-themed discussion forum.</a:t>
            </a:r>
          </a:p>
          <a:p>
            <a:pPr lvl="1"/>
            <a:endParaRPr lang="en-GB" dirty="0" smtClean="0">
              <a:latin typeface="Lucida Sans" pitchFamily="34" charset="0"/>
            </a:endParaRPr>
          </a:p>
          <a:p>
            <a:pPr lvl="1"/>
            <a:r>
              <a:rPr lang="en-GB" dirty="0" smtClean="0">
                <a:latin typeface="Lucida Sans" pitchFamily="34" charset="0"/>
              </a:rPr>
              <a:t>An easy to use, personalised, customisable experience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Users can browse or follow tags, customising their homepage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Reserved tags for universities, special groups. TODO?: Users have to be verified/accepted to post in these groups.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Positive voting encourages a positive atmosphere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Not restricted to questions, general discussion welcome</a:t>
            </a: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20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Requirements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latin typeface="Lucida Sans" pitchFamily="34" charset="0"/>
              </a:rPr>
              <a:t>Users can view posts, view tag categories (or combined tag categories), and search the site.</a:t>
            </a:r>
          </a:p>
          <a:p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Registered, logged in users can: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post content, questions, interesting links, videos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rate posts positively, “like”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comment on existing posts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subscribe to tags which puts them on their </a:t>
            </a:r>
            <a:r>
              <a:rPr lang="en-GB" dirty="0" smtClean="0">
                <a:latin typeface="Lucida Sans" pitchFamily="34" charset="0"/>
              </a:rPr>
              <a:t>		  homepage</a:t>
            </a:r>
            <a:r>
              <a:rPr lang="en-GB" dirty="0" smtClean="0">
                <a:latin typeface="Lucida Sans" pitchFamily="34" charset="0"/>
              </a:rPr>
              <a:t>.</a:t>
            </a:r>
          </a:p>
          <a:p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Content is sorted as a function of views, likes, number of comments, and post time.</a:t>
            </a:r>
          </a:p>
          <a:p>
            <a:r>
              <a:rPr lang="en-GB" dirty="0" smtClean="0">
                <a:latin typeface="Lucida Sans" pitchFamily="34" charset="0"/>
              </a:rPr>
              <a:t>Easily navigated.</a:t>
            </a:r>
          </a:p>
          <a:p>
            <a:r>
              <a:rPr lang="en-GB" dirty="0" smtClean="0">
                <a:latin typeface="Lucida Sans" pitchFamily="34" charset="0"/>
              </a:rPr>
              <a:t>Site needs to respond quickly (as given).</a:t>
            </a:r>
          </a:p>
          <a:p>
            <a:r>
              <a:rPr lang="en-GB" dirty="0" smtClean="0">
                <a:latin typeface="Lucida Sans" pitchFamily="34" charset="0"/>
              </a:rPr>
              <a:t>Tutorial / on hand help at any time if users get stuck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21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Jim goes here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95400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Dave goes here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242" y="1228203"/>
            <a:ext cx="3936158" cy="29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err="1" smtClean="0">
                <a:latin typeface="Lucida Sans" pitchFamily="34" charset="0"/>
              </a:rPr>
              <a:t>Trollo</a:t>
            </a:r>
            <a:r>
              <a:rPr lang="en-GB" dirty="0" smtClean="0">
                <a:latin typeface="Lucida Sans" pitchFamily="34" charset="0"/>
              </a:rPr>
              <a:t> goes here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143000"/>
            <a:ext cx="3214643" cy="293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Needs Table TODO!</a:t>
            </a:r>
            <a:endParaRPr lang="en-GB" dirty="0">
              <a:latin typeface="Lucida Sans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530688"/>
              </p:ext>
            </p:extLst>
          </p:nvPr>
        </p:nvGraphicFramePr>
        <p:xfrm>
          <a:off x="467544" y="1412776"/>
          <a:ext cx="8280920" cy="51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49463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Need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Met?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Met</a:t>
                      </a:r>
                      <a:r>
                        <a:rPr lang="en-GB" sz="1400" baseline="0" dirty="0" smtClean="0"/>
                        <a:t> by</a:t>
                      </a:r>
                      <a:endParaRPr lang="en-GB" sz="1400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Jim (beginner)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Search for posts about</a:t>
                      </a:r>
                      <a:r>
                        <a:rPr lang="en-GB" sz="1400" baseline="0" dirty="0" smtClean="0"/>
                        <a:t> certain topics, posts with about  A “and” </a:t>
                      </a:r>
                      <a:r>
                        <a:rPr lang="en-GB" sz="1400" baseline="0" dirty="0" smtClean="0"/>
                        <a:t>B, or ask a new question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Other users?</a:t>
                      </a:r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Browse the site generally, view interesting content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Dave (pro user)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 view</a:t>
                      </a:r>
                      <a:r>
                        <a:rPr lang="en-GB" sz="1400" baseline="0" dirty="0" smtClean="0"/>
                        <a:t> unanswered posts about topics he knows about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Unanswered/new questions view</a:t>
                      </a:r>
                      <a:endParaRPr lang="en-GB" sz="1400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Discuss</a:t>
                      </a:r>
                      <a:r>
                        <a:rPr lang="en-GB" sz="1400" baseline="0" dirty="0" smtClean="0"/>
                        <a:t> / communicate with other pro-users at his level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Other users?</a:t>
                      </a:r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Trollo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 leave, be bored and unsatisfied</a:t>
                      </a:r>
                      <a:r>
                        <a:rPr lang="en-GB" sz="1400" baseline="0" dirty="0" smtClean="0"/>
                        <a:t> with BARK!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Of</a:t>
                      </a:r>
                      <a:r>
                        <a:rPr lang="en-GB" sz="1400" baseline="0" dirty="0" smtClean="0"/>
                        <a:t> course!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Moderators/admins monitoring website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1026" name="Picture 2" descr="C:\Users\Ewan\Documents\GitHub\studeso\docs\diagrams\Bar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1240308"/>
            <a:ext cx="7419478" cy="542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448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n-Tier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2050" name="Picture 2" descr="C:\Users\Ewan\Documents\GitHub\studeso\docs\diagrams\BarkNTi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08920"/>
            <a:ext cx="8088313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123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89</TotalTime>
  <Words>225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Bookman Old Style</vt:lpstr>
      <vt:lpstr>Gill Sans MT</vt:lpstr>
      <vt:lpstr>Lucida Sans</vt:lpstr>
      <vt:lpstr>Wingdings</vt:lpstr>
      <vt:lpstr>Wingdings 3</vt:lpstr>
      <vt:lpstr>Origin</vt:lpstr>
      <vt:lpstr>BARK! Created by N-Tier The Matrix</vt:lpstr>
      <vt:lpstr>Overview</vt:lpstr>
      <vt:lpstr>Requirements</vt:lpstr>
      <vt:lpstr>User Personas</vt:lpstr>
      <vt:lpstr>User Personas</vt:lpstr>
      <vt:lpstr>User Personas</vt:lpstr>
      <vt:lpstr>User Needs Table TODO!</vt:lpstr>
      <vt:lpstr>ER Diagram</vt:lpstr>
      <vt:lpstr>n-Tier Diagram</vt:lpstr>
      <vt:lpstr>Wireframes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edm22@hotmail.co.uk</dc:creator>
  <cp:lastModifiedBy>lewis_dicks@live.co.uk</cp:lastModifiedBy>
  <cp:revision>22</cp:revision>
  <dcterms:created xsi:type="dcterms:W3CDTF">2015-02-12T10:24:10Z</dcterms:created>
  <dcterms:modified xsi:type="dcterms:W3CDTF">2015-02-18T17:44:08Z</dcterms:modified>
</cp:coreProperties>
</file>