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4" r:id="rId6"/>
    <p:sldId id="263" r:id="rId7"/>
    <p:sldId id="259" r:id="rId8"/>
    <p:sldId id="260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55" y="1175"/>
    <p:text>Just copied from the REQUIREMENTS.txt FILE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logged in homepage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" y="1279339"/>
            <a:ext cx="9118916" cy="4309901"/>
          </a:xfrm>
        </p:spPr>
      </p:pic>
    </p:spTree>
    <p:extLst>
      <p:ext uri="{BB962C8B-B14F-4D97-AF65-F5344CB8AC3E}">
        <p14:creationId xmlns:p14="http://schemas.microsoft.com/office/powerpoint/2010/main" val="25007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post view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9" y="1260552"/>
            <a:ext cx="9070623" cy="4256680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10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 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		  homepage.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latin typeface="Lucida Sans" pitchFamily="34" charset="0"/>
              </a:rPr>
              <a:t>Jim, 17</a:t>
            </a: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10678"/>
            <a:ext cx="3320988" cy="2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>
                <a:latin typeface="Lucida Sans" pitchFamily="34" charset="0"/>
              </a:rPr>
              <a:t>Dave, 22</a:t>
            </a: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guru</a:t>
            </a: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27" y="1186720"/>
            <a:ext cx="3335288" cy="25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Table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30688"/>
              </p:ext>
            </p:extLst>
          </p:nvPr>
        </p:nvGraphicFramePr>
        <p:xfrm>
          <a:off x="467544" y="1412776"/>
          <a:ext cx="8280920" cy="434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Is</a:t>
                      </a:r>
                      <a:r>
                        <a:rPr lang="en-GB" sz="1400" baseline="0" dirty="0" smtClean="0"/>
                        <a:t> it m</a:t>
                      </a:r>
                      <a:r>
                        <a:rPr lang="en-GB" sz="1400" dirty="0" smtClean="0"/>
                        <a:t>et?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</a:t>
                      </a:r>
                      <a:r>
                        <a:rPr lang="en-GB" sz="1400" baseline="0" dirty="0" smtClean="0"/>
                        <a:t> by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 (beginner)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for posts about</a:t>
                      </a:r>
                      <a:r>
                        <a:rPr lang="en-GB" sz="1400" baseline="0" dirty="0" smtClean="0"/>
                        <a:t> certain topics, posts with about  A “and” B, or ask a new question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Browse the site generally, view interesting content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bar/recommended</a:t>
                      </a:r>
                      <a:r>
                        <a:rPr lang="en-GB" sz="1400" baseline="0" dirty="0" smtClean="0"/>
                        <a:t> tags.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 (pro user)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view</a:t>
                      </a:r>
                      <a:r>
                        <a:rPr lang="en-GB" sz="1400" baseline="0" dirty="0" smtClean="0"/>
                        <a:t> unanswered posts about topics he knows about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Unanswered/new questions view.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Discuss</a:t>
                      </a:r>
                      <a:r>
                        <a:rPr lang="en-GB" sz="1400" baseline="0" dirty="0" smtClean="0"/>
                        <a:t> / communicate with other pro-users at his level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7185" y="1240308"/>
            <a:ext cx="7418983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1026" name="Picture 2" descr="C:\Users\2082442C\AppData\Local\Temp\BarkNT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825750"/>
            <a:ext cx="8088313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index 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" y="1295400"/>
            <a:ext cx="9065681" cy="4157338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</TotalTime>
  <Words>428</Words>
  <Application>Microsoft Office PowerPoint</Application>
  <PresentationFormat>On-screen Show (4:3)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Gill Sans MT</vt:lpstr>
      <vt:lpstr>Lucida Sans</vt:lpstr>
      <vt:lpstr>Wingdings</vt:lpstr>
      <vt:lpstr>Wingdings 3</vt:lpstr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Table</vt:lpstr>
      <vt:lpstr>ER Diagram</vt:lpstr>
      <vt:lpstr>n-Tier Diagram</vt:lpstr>
      <vt:lpstr>Wireframes – index page</vt:lpstr>
      <vt:lpstr>Wireframes – logged in homepage</vt:lpstr>
      <vt:lpstr>Wireframes – post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lewis_dicks@live.co.uk</cp:lastModifiedBy>
  <cp:revision>39</cp:revision>
  <dcterms:created xsi:type="dcterms:W3CDTF">2015-02-12T10:24:10Z</dcterms:created>
  <dcterms:modified xsi:type="dcterms:W3CDTF">2015-02-21T17:27:50Z</dcterms:modified>
</cp:coreProperties>
</file>