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3"/>
    <p:sldId id="256" r:id="rId4"/>
    <p:sldId id="272" r:id="rId5"/>
    <p:sldId id="274" r:id="rId6"/>
    <p:sldId id="258" r:id="rId7"/>
    <p:sldId id="270" r:id="rId8"/>
    <p:sldId id="259" r:id="rId9"/>
    <p:sldId id="261" r:id="rId10"/>
    <p:sldId id="263" r:id="rId11"/>
    <p:sldId id="264" r:id="rId12"/>
    <p:sldId id="266" r:id="rId13"/>
    <p:sldId id="267" r:id="rId14"/>
    <p:sldId id="27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8650"/>
            <a:ext cx="10515600" cy="1325563"/>
          </a:xfrm>
        </p:spPr>
        <p:txBody>
          <a:bodyPr>
            <a:normAutofit/>
          </a:bodyPr>
          <a:p>
            <a:r>
              <a:rPr lang="en-US" altLang="en-US"/>
              <a:t>Connection system between players : </a:t>
            </a:r>
            <a:endParaRPr lang="en-US" altLang="en-US"/>
          </a:p>
        </p:txBody>
      </p:sp>
      <p:sp>
        <p:nvSpPr>
          <p:cNvPr id="3" name="Content Placeholder 2"/>
          <p:cNvSpPr>
            <a:spLocks noGrp="1"/>
          </p:cNvSpPr>
          <p:nvPr>
            <p:ph idx="1"/>
          </p:nvPr>
        </p:nvSpPr>
        <p:spPr>
          <a:xfrm>
            <a:off x="838200" y="2879090"/>
            <a:ext cx="10515600" cy="2163445"/>
          </a:xfrm>
        </p:spPr>
        <p:txBody>
          <a:bodyPr>
            <a:normAutofit/>
          </a:bodyPr>
          <a:p>
            <a:r>
              <a:rPr lang="en-US" altLang="en-US"/>
              <a:t>Player acceptation in the group, and in an already started party</a:t>
            </a:r>
            <a:endParaRPr lang="en-US" altLang="en-US"/>
          </a:p>
          <a:p>
            <a:endParaRPr lang="en-US" altLang="en-US"/>
          </a:p>
          <a:p>
            <a:r>
              <a:rPr lang="en-US" altLang="en-US"/>
              <a:t>Nickname duplication avoidance.</a:t>
            </a:r>
            <a:endParaRPr lang="en-US" altLang="en-US"/>
          </a:p>
        </p:txBody>
      </p:sp>
      <p:sp>
        <p:nvSpPr>
          <p:cNvPr id="10" name="Oval 9"/>
          <p:cNvSpPr/>
          <p:nvPr/>
        </p:nvSpPr>
        <p:spPr>
          <a:xfrm>
            <a:off x="1646555" y="524002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141980" y="5509895"/>
            <a:ext cx="3109595" cy="368300"/>
          </a:xfrm>
          <a:prstGeom prst="rect">
            <a:avLst/>
          </a:prstGeom>
          <a:noFill/>
        </p:spPr>
        <p:txBody>
          <a:bodyPr wrap="square" rtlCol="0">
            <a:spAutoFit/>
          </a:bodyPr>
          <a:p>
            <a:r>
              <a:rPr lang="en-US" altLang="en-US"/>
              <a:t>The central hub</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7" name="Text Box 6"/>
          <p:cNvSpPr txBox="1"/>
          <p:nvPr/>
        </p:nvSpPr>
        <p:spPr>
          <a:xfrm>
            <a:off x="8145780" y="1148715"/>
            <a:ext cx="3712845" cy="645160"/>
          </a:xfrm>
          <a:prstGeom prst="rect">
            <a:avLst/>
          </a:prstGeom>
          <a:noFill/>
        </p:spPr>
        <p:txBody>
          <a:bodyPr wrap="square" rtlCol="0">
            <a:spAutoFit/>
          </a:bodyPr>
          <a:p>
            <a:r>
              <a:rPr lang="en-US" altLang="en-US"/>
              <a:t>Make all the players in game, aware that the party started.</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a:stCxn id="9" idx="1"/>
            <a:endCxn id="4" idx="2"/>
          </p:cNvCxnSpPr>
          <p:nvPr/>
        </p:nvCxnSpPr>
        <p:spPr>
          <a:xfrm flipH="1" flipV="1">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cxnSp>
        <p:nvCxnSpPr>
          <p:cNvPr id="10" name="Straight Arrow Connector 9"/>
          <p:cNvCxnSpPr>
            <a:stCxn id="3" idx="3"/>
            <a:endCxn id="9" idx="3"/>
          </p:cNvCxnSpPr>
          <p:nvPr/>
        </p:nvCxnSpPr>
        <p:spPr>
          <a:xfrm flipV="1">
            <a:off x="2484755" y="3634740"/>
            <a:ext cx="1549400"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1593850" y="3980180"/>
            <a:ext cx="1538605" cy="368300"/>
          </a:xfrm>
          <a:prstGeom prst="rect">
            <a:avLst/>
          </a:prstGeom>
          <a:noFill/>
        </p:spPr>
        <p:txBody>
          <a:bodyPr wrap="square" rtlCol="0">
            <a:spAutoFit/>
          </a:bodyPr>
          <a:p>
            <a:r>
              <a:rPr lang="en-US" altLang="en-US"/>
              <a:t>Start party</a:t>
            </a:r>
            <a:endParaRPr lang="en-US" altLang="en-US"/>
          </a:p>
        </p:txBody>
      </p:sp>
      <p:cxnSp>
        <p:nvCxnSpPr>
          <p:cNvPr id="6" name="Straight Arrow Connector 5"/>
          <p:cNvCxnSpPr>
            <a:stCxn id="9" idx="5"/>
            <a:endCxn id="2" idx="1"/>
          </p:cNvCxnSpPr>
          <p:nvPr/>
        </p:nvCxnSpPr>
        <p:spPr>
          <a:xfrm>
            <a:off x="4680585" y="3634740"/>
            <a:ext cx="3809365"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1" name="Text Box 10"/>
          <p:cNvSpPr txBox="1"/>
          <p:nvPr/>
        </p:nvSpPr>
        <p:spPr>
          <a:xfrm>
            <a:off x="3504565" y="6010910"/>
            <a:ext cx="5412740" cy="368300"/>
          </a:xfrm>
          <a:prstGeom prst="rect">
            <a:avLst/>
          </a:prstGeom>
          <a:noFill/>
        </p:spPr>
        <p:txBody>
          <a:bodyPr wrap="square" rtlCol="0">
            <a:spAutoFit/>
          </a:bodyPr>
          <a:p>
            <a:r>
              <a:rPr lang="en-US" altLang="en-US"/>
              <a:t>Start the party[.]</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7" name="Text Box 6"/>
          <p:cNvSpPr txBox="1"/>
          <p:nvPr/>
        </p:nvSpPr>
        <p:spPr>
          <a:xfrm>
            <a:off x="8145780" y="1148715"/>
            <a:ext cx="3712845" cy="1198880"/>
          </a:xfrm>
          <a:prstGeom prst="rect">
            <a:avLst/>
          </a:prstGeom>
          <a:noFill/>
        </p:spPr>
        <p:txBody>
          <a:bodyPr wrap="square" rtlCol="0">
            <a:spAutoFit/>
          </a:bodyPr>
          <a:p>
            <a:r>
              <a:rPr lang="en-US" altLang="en-US">
                <a:sym typeface="+mn-ea"/>
              </a:rPr>
              <a:t>To make all the players in game, aware that now Jill is connected wants to enter the party.</a:t>
            </a:r>
            <a:endParaRPr lang="en-US" altLang="en-US">
              <a:sym typeface="+mn-ea"/>
            </a:endParaRPr>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a:stCxn id="9" idx="1"/>
            <a:endCxn id="4" idx="2"/>
          </p:cNvCxnSpPr>
          <p:nvPr/>
        </p:nvCxnSpPr>
        <p:spPr>
          <a:xfrm flipH="1" flipV="1">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sp>
        <p:nvSpPr>
          <p:cNvPr id="6" name="Text Box 5"/>
          <p:cNvSpPr txBox="1"/>
          <p:nvPr/>
        </p:nvSpPr>
        <p:spPr>
          <a:xfrm>
            <a:off x="5575935" y="943610"/>
            <a:ext cx="634365" cy="368300"/>
          </a:xfrm>
          <a:prstGeom prst="rect">
            <a:avLst/>
          </a:prstGeom>
          <a:noFill/>
        </p:spPr>
        <p:txBody>
          <a:bodyPr wrap="square" rtlCol="0">
            <a:spAutoFit/>
          </a:bodyPr>
          <a:p>
            <a:r>
              <a:rPr lang="en-US" altLang="en-US"/>
              <a:t>Jill</a:t>
            </a:r>
            <a:endParaRPr lang="en-US" altLang="en-US"/>
          </a:p>
        </p:txBody>
      </p:sp>
      <p:cxnSp>
        <p:nvCxnSpPr>
          <p:cNvPr id="11" name="Straight Arrow Connector 10"/>
          <p:cNvCxnSpPr>
            <a:stCxn id="6" idx="2"/>
            <a:endCxn id="9" idx="7"/>
          </p:cNvCxnSpPr>
          <p:nvPr/>
        </p:nvCxnSpPr>
        <p:spPr>
          <a:xfrm flipH="1">
            <a:off x="4680585" y="1311910"/>
            <a:ext cx="121285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4238625" y="1898650"/>
            <a:ext cx="1862455" cy="368300"/>
          </a:xfrm>
          <a:prstGeom prst="rect">
            <a:avLst/>
          </a:prstGeom>
          <a:noFill/>
        </p:spPr>
        <p:txBody>
          <a:bodyPr wrap="square" rtlCol="0">
            <a:spAutoFit/>
          </a:bodyPr>
          <a:p>
            <a:r>
              <a:rPr lang="en-US" altLang="en-US"/>
              <a:t>Hello, I'm Jill</a:t>
            </a:r>
            <a:endParaRPr lang="en-US" altLang="en-US"/>
          </a:p>
        </p:txBody>
      </p:sp>
      <p:cxnSp>
        <p:nvCxnSpPr>
          <p:cNvPr id="14" name="Straight Arrow Connector 13"/>
          <p:cNvCxnSpPr>
            <a:stCxn id="9" idx="5"/>
            <a:endCxn id="2" idx="1"/>
          </p:cNvCxnSpPr>
          <p:nvPr/>
        </p:nvCxnSpPr>
        <p:spPr>
          <a:xfrm>
            <a:off x="4680585" y="3634740"/>
            <a:ext cx="3809365"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3" idx="3"/>
          </p:cNvCxnSpPr>
          <p:nvPr/>
        </p:nvCxnSpPr>
        <p:spPr>
          <a:xfrm flipH="1">
            <a:off x="2484755" y="3634740"/>
            <a:ext cx="1549400"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5" name="Text Box 14"/>
          <p:cNvSpPr txBox="1"/>
          <p:nvPr/>
        </p:nvSpPr>
        <p:spPr>
          <a:xfrm>
            <a:off x="3520440" y="5952490"/>
            <a:ext cx="3257550" cy="368300"/>
          </a:xfrm>
          <a:prstGeom prst="rect">
            <a:avLst/>
          </a:prstGeom>
          <a:noFill/>
        </p:spPr>
        <p:txBody>
          <a:bodyPr wrap="square" rtlCol="0">
            <a:spAutoFit/>
          </a:bodyPr>
          <a:p>
            <a:r>
              <a:rPr lang="en-US" altLang="en-US"/>
              <a:t>Hello, I'm &lt;nickname&gt;[.]</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7" name="Text Box 6"/>
          <p:cNvSpPr txBox="1"/>
          <p:nvPr/>
        </p:nvSpPr>
        <p:spPr>
          <a:xfrm>
            <a:off x="8145780" y="1148715"/>
            <a:ext cx="3712845" cy="1198880"/>
          </a:xfrm>
          <a:prstGeom prst="rect">
            <a:avLst/>
          </a:prstGeom>
          <a:noFill/>
        </p:spPr>
        <p:txBody>
          <a:bodyPr wrap="square" rtlCol="0">
            <a:spAutoFit/>
          </a:bodyPr>
          <a:p>
            <a:r>
              <a:rPr lang="en-US" altLang="en-US"/>
              <a:t>If all players accept Jill, she can come in the already started party, accept required only if party is started</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sp>
        <p:nvSpPr>
          <p:cNvPr id="6" name="Text Box 5"/>
          <p:cNvSpPr txBox="1"/>
          <p:nvPr/>
        </p:nvSpPr>
        <p:spPr>
          <a:xfrm>
            <a:off x="5575935" y="943610"/>
            <a:ext cx="634365" cy="368300"/>
          </a:xfrm>
          <a:prstGeom prst="rect">
            <a:avLst/>
          </a:prstGeom>
          <a:noFill/>
        </p:spPr>
        <p:txBody>
          <a:bodyPr wrap="square" rtlCol="0">
            <a:spAutoFit/>
          </a:bodyPr>
          <a:p>
            <a:r>
              <a:rPr lang="en-US" altLang="en-US"/>
              <a:t>Jill</a:t>
            </a:r>
            <a:endParaRPr lang="en-US" altLang="en-US"/>
          </a:p>
        </p:txBody>
      </p:sp>
      <p:sp>
        <p:nvSpPr>
          <p:cNvPr id="13" name="Text Box 12"/>
          <p:cNvSpPr txBox="1"/>
          <p:nvPr/>
        </p:nvSpPr>
        <p:spPr>
          <a:xfrm>
            <a:off x="6722110" y="4033520"/>
            <a:ext cx="1862455" cy="368300"/>
          </a:xfrm>
          <a:prstGeom prst="rect">
            <a:avLst/>
          </a:prstGeom>
          <a:noFill/>
        </p:spPr>
        <p:txBody>
          <a:bodyPr wrap="square" rtlCol="0">
            <a:spAutoFit/>
          </a:bodyPr>
          <a:p>
            <a:r>
              <a:rPr lang="en-US" altLang="en-US"/>
              <a:t>I accept Jill</a:t>
            </a:r>
            <a:endParaRPr lang="en-US" altLang="en-US"/>
          </a:p>
        </p:txBody>
      </p:sp>
      <p:sp>
        <p:nvSpPr>
          <p:cNvPr id="5" name="Text Box 4"/>
          <p:cNvSpPr txBox="1"/>
          <p:nvPr/>
        </p:nvSpPr>
        <p:spPr>
          <a:xfrm>
            <a:off x="1067435" y="4033520"/>
            <a:ext cx="1862455" cy="368300"/>
          </a:xfrm>
          <a:prstGeom prst="rect">
            <a:avLst/>
          </a:prstGeom>
          <a:noFill/>
        </p:spPr>
        <p:txBody>
          <a:bodyPr wrap="square" rtlCol="0">
            <a:spAutoFit/>
          </a:bodyPr>
          <a:p>
            <a:r>
              <a:rPr lang="en-US" altLang="en-US"/>
              <a:t>I accept Jill</a:t>
            </a:r>
            <a:endParaRPr lang="en-US" altLang="en-US"/>
          </a:p>
        </p:txBody>
      </p:sp>
      <p:sp>
        <p:nvSpPr>
          <p:cNvPr id="8" name="Text Box 7"/>
          <p:cNvSpPr txBox="1"/>
          <p:nvPr/>
        </p:nvSpPr>
        <p:spPr>
          <a:xfrm>
            <a:off x="1209040" y="1965960"/>
            <a:ext cx="1862455" cy="368300"/>
          </a:xfrm>
          <a:prstGeom prst="rect">
            <a:avLst/>
          </a:prstGeom>
          <a:noFill/>
        </p:spPr>
        <p:txBody>
          <a:bodyPr wrap="square" rtlCol="0">
            <a:spAutoFit/>
          </a:bodyPr>
          <a:p>
            <a:r>
              <a:rPr lang="en-US" altLang="en-US"/>
              <a:t>I accept Jill</a:t>
            </a:r>
            <a:endParaRPr lang="en-US" altLang="en-US"/>
          </a:p>
        </p:txBody>
      </p:sp>
      <p:cxnSp>
        <p:nvCxnSpPr>
          <p:cNvPr id="15" name="Straight Arrow Connector 14"/>
          <p:cNvCxnSpPr>
            <a:stCxn id="9" idx="7"/>
            <a:endCxn id="6" idx="2"/>
          </p:cNvCxnSpPr>
          <p:nvPr/>
        </p:nvCxnSpPr>
        <p:spPr>
          <a:xfrm flipV="1">
            <a:off x="4680585" y="1311910"/>
            <a:ext cx="121285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9" idx="1"/>
          </p:cNvCxnSpPr>
          <p:nvPr/>
        </p:nvCxnSpPr>
        <p:spPr>
          <a:xfrm>
            <a:off x="2484755" y="1311910"/>
            <a:ext cx="1549400" cy="1676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3"/>
            <a:endCxn id="9" idx="3"/>
          </p:cNvCxnSpPr>
          <p:nvPr/>
        </p:nvCxnSpPr>
        <p:spPr>
          <a:xfrm flipV="1">
            <a:off x="2484755" y="3634740"/>
            <a:ext cx="1549400"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1"/>
            <a:endCxn id="9" idx="5"/>
          </p:cNvCxnSpPr>
          <p:nvPr/>
        </p:nvCxnSpPr>
        <p:spPr>
          <a:xfrm flipH="1" flipV="1">
            <a:off x="4680585" y="3634740"/>
            <a:ext cx="3809365"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684905" y="5814060"/>
            <a:ext cx="3874135" cy="368300"/>
          </a:xfrm>
          <a:prstGeom prst="rect">
            <a:avLst/>
          </a:prstGeom>
          <a:noFill/>
        </p:spPr>
        <p:txBody>
          <a:bodyPr wrap="square" rtlCol="0">
            <a:spAutoFit/>
          </a:bodyPr>
          <a:p>
            <a:r>
              <a:rPr lang="en-US" altLang="en-US"/>
              <a:t>I accept &lt;nickname&gt;</a:t>
            </a:r>
            <a:endParaRPr lang="en-US" altLang="en-US"/>
          </a:p>
        </p:txBody>
      </p:sp>
      <p:sp>
        <p:nvSpPr>
          <p:cNvPr id="11" name="Text Box 10"/>
          <p:cNvSpPr txBox="1"/>
          <p:nvPr/>
        </p:nvSpPr>
        <p:spPr>
          <a:xfrm>
            <a:off x="203898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2" name="Text Box 11"/>
          <p:cNvSpPr txBox="1"/>
          <p:nvPr/>
        </p:nvSpPr>
        <p:spPr>
          <a:xfrm>
            <a:off x="3684905" y="6182360"/>
            <a:ext cx="3167380" cy="368300"/>
          </a:xfrm>
          <a:prstGeom prst="rect">
            <a:avLst/>
          </a:prstGeom>
          <a:noFill/>
        </p:spPr>
        <p:txBody>
          <a:bodyPr wrap="square" rtlCol="0">
            <a:spAutoFit/>
          </a:bodyPr>
          <a:p>
            <a:r>
              <a:rPr lang="en-US" altLang="en-US"/>
              <a:t>I don't accept &lt;nickname&gt;</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sp>
        <p:nvSpPr>
          <p:cNvPr id="6" name="Text Box 5"/>
          <p:cNvSpPr txBox="1"/>
          <p:nvPr/>
        </p:nvSpPr>
        <p:spPr>
          <a:xfrm>
            <a:off x="5575935" y="943610"/>
            <a:ext cx="634365" cy="368300"/>
          </a:xfrm>
          <a:prstGeom prst="rect">
            <a:avLst/>
          </a:prstGeom>
          <a:noFill/>
        </p:spPr>
        <p:txBody>
          <a:bodyPr wrap="square" rtlCol="0">
            <a:spAutoFit/>
          </a:bodyPr>
          <a:p>
            <a:r>
              <a:rPr lang="en-US" altLang="en-US"/>
              <a:t>Jill</a:t>
            </a:r>
            <a:endParaRPr lang="en-US" altLang="en-US"/>
          </a:p>
        </p:txBody>
      </p:sp>
      <p:sp>
        <p:nvSpPr>
          <p:cNvPr id="8" name="Text Box 7"/>
          <p:cNvSpPr txBox="1"/>
          <p:nvPr/>
        </p:nvSpPr>
        <p:spPr>
          <a:xfrm>
            <a:off x="6718300" y="4142105"/>
            <a:ext cx="2522855" cy="368300"/>
          </a:xfrm>
          <a:prstGeom prst="rect">
            <a:avLst/>
          </a:prstGeom>
          <a:noFill/>
        </p:spPr>
        <p:txBody>
          <a:bodyPr wrap="square" rtlCol="0">
            <a:spAutoFit/>
          </a:bodyPr>
          <a:p>
            <a:r>
              <a:rPr lang="en-US" altLang="en-US"/>
              <a:t>I don't accept Jill</a:t>
            </a:r>
            <a:endParaRPr lang="en-US" altLang="en-US"/>
          </a:p>
        </p:txBody>
      </p:sp>
      <p:cxnSp>
        <p:nvCxnSpPr>
          <p:cNvPr id="15" name="Straight Arrow Connector 14"/>
          <p:cNvCxnSpPr>
            <a:stCxn id="9" idx="7"/>
            <a:endCxn id="6" idx="2"/>
          </p:cNvCxnSpPr>
          <p:nvPr/>
        </p:nvCxnSpPr>
        <p:spPr>
          <a:xfrm flipV="1">
            <a:off x="4680585" y="1311910"/>
            <a:ext cx="121285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9" idx="1"/>
          </p:cNvCxnSpPr>
          <p:nvPr/>
        </p:nvCxnSpPr>
        <p:spPr>
          <a:xfrm>
            <a:off x="2484755" y="1311910"/>
            <a:ext cx="1549400" cy="1676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3"/>
            <a:endCxn id="9" idx="3"/>
          </p:cNvCxnSpPr>
          <p:nvPr/>
        </p:nvCxnSpPr>
        <p:spPr>
          <a:xfrm flipV="1">
            <a:off x="2484755" y="3634740"/>
            <a:ext cx="1549400"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1"/>
            <a:endCxn id="9" idx="5"/>
          </p:cNvCxnSpPr>
          <p:nvPr/>
        </p:nvCxnSpPr>
        <p:spPr>
          <a:xfrm flipH="1" flipV="1">
            <a:off x="4680585" y="3634740"/>
            <a:ext cx="3809365"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643255" y="3967480"/>
            <a:ext cx="2522855" cy="368300"/>
          </a:xfrm>
          <a:prstGeom prst="rect">
            <a:avLst/>
          </a:prstGeom>
          <a:noFill/>
        </p:spPr>
        <p:txBody>
          <a:bodyPr wrap="square" rtlCol="0">
            <a:spAutoFit/>
          </a:bodyPr>
          <a:p>
            <a:r>
              <a:rPr lang="en-US" altLang="en-US"/>
              <a:t>Welcome, I'm Neal</a:t>
            </a:r>
            <a:endParaRPr lang="en-US" altLang="en-US"/>
          </a:p>
        </p:txBody>
      </p:sp>
      <p:sp>
        <p:nvSpPr>
          <p:cNvPr id="11" name="Text Box 10"/>
          <p:cNvSpPr txBox="1"/>
          <p:nvPr/>
        </p:nvSpPr>
        <p:spPr>
          <a:xfrm>
            <a:off x="662305" y="2092960"/>
            <a:ext cx="2522855" cy="368300"/>
          </a:xfrm>
          <a:prstGeom prst="rect">
            <a:avLst/>
          </a:prstGeom>
          <a:noFill/>
        </p:spPr>
        <p:txBody>
          <a:bodyPr wrap="square" rtlCol="0">
            <a:spAutoFit/>
          </a:bodyPr>
          <a:p>
            <a:r>
              <a:rPr lang="en-US" altLang="en-US"/>
              <a:t>Welcome, I'm Scott</a:t>
            </a:r>
            <a:endParaRPr lang="en-US" altLang="en-US"/>
          </a:p>
        </p:txBody>
      </p:sp>
      <p:sp>
        <p:nvSpPr>
          <p:cNvPr id="5" name="Text Box 4"/>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2" name="Text Box 11"/>
          <p:cNvSpPr txBox="1"/>
          <p:nvPr/>
        </p:nvSpPr>
        <p:spPr>
          <a:xfrm>
            <a:off x="3504565" y="5814060"/>
            <a:ext cx="5412740" cy="368300"/>
          </a:xfrm>
          <a:prstGeom prst="rect">
            <a:avLst/>
          </a:prstGeom>
          <a:noFill/>
        </p:spPr>
        <p:txBody>
          <a:bodyPr wrap="square" rtlCol="0">
            <a:spAutoFit/>
          </a:bodyPr>
          <a:p>
            <a:r>
              <a:rPr lang="en-US" altLang="en-US"/>
              <a:t>Welcome &lt;nickname&gt;, I'm &lt;nickname&gt;[.]</a:t>
            </a:r>
            <a:endParaRPr lang="en-US" altLang="en-US"/>
          </a:p>
        </p:txBody>
      </p:sp>
      <p:sp>
        <p:nvSpPr>
          <p:cNvPr id="13" name="Text Box 12"/>
          <p:cNvSpPr txBox="1"/>
          <p:nvPr/>
        </p:nvSpPr>
        <p:spPr>
          <a:xfrm>
            <a:off x="8736330" y="1503045"/>
            <a:ext cx="2961640" cy="922020"/>
          </a:xfrm>
          <a:prstGeom prst="rect">
            <a:avLst/>
          </a:prstGeom>
          <a:noFill/>
        </p:spPr>
        <p:txBody>
          <a:bodyPr wrap="square" rtlCol="0">
            <a:spAutoFit/>
          </a:bodyPr>
          <a:p>
            <a:r>
              <a:rPr lang="en-US" altLang="en-US">
                <a:sym typeface="+mn-ea"/>
              </a:rPr>
              <a:t>If someone didn't accept here, and she missed he didn't</a:t>
            </a:r>
            <a:endParaRPr lang="en-US" altLang="en-US"/>
          </a:p>
        </p:txBody>
      </p:sp>
      <p:sp>
        <p:nvSpPr>
          <p:cNvPr id="14" name="Text Box 13"/>
          <p:cNvSpPr txBox="1"/>
          <p:nvPr/>
        </p:nvSpPr>
        <p:spPr>
          <a:xfrm>
            <a:off x="3684905" y="6182360"/>
            <a:ext cx="3167380" cy="368300"/>
          </a:xfrm>
          <a:prstGeom prst="rect">
            <a:avLst/>
          </a:prstGeom>
          <a:noFill/>
        </p:spPr>
        <p:txBody>
          <a:bodyPr wrap="square" rtlCol="0">
            <a:spAutoFit/>
          </a:bodyPr>
          <a:p>
            <a:r>
              <a:rPr lang="en-US" altLang="en-US"/>
              <a:t>I don't accept &lt;nickname&gt;</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7" name="Text Box 6"/>
          <p:cNvSpPr txBox="1"/>
          <p:nvPr/>
        </p:nvSpPr>
        <p:spPr>
          <a:xfrm>
            <a:off x="8145780" y="1148715"/>
            <a:ext cx="3712845" cy="922020"/>
          </a:xfrm>
          <a:prstGeom prst="rect">
            <a:avLst/>
          </a:prstGeom>
          <a:noFill/>
        </p:spPr>
        <p:txBody>
          <a:bodyPr wrap="square" rtlCol="0">
            <a:spAutoFit/>
          </a:bodyPr>
          <a:p>
            <a:r>
              <a:rPr lang="en-US" altLang="en-US">
                <a:sym typeface="+mn-ea"/>
              </a:rPr>
              <a:t>To make Jill aware of all the players in game, with their nickname.</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sp>
        <p:nvSpPr>
          <p:cNvPr id="6" name="Text Box 5"/>
          <p:cNvSpPr txBox="1"/>
          <p:nvPr/>
        </p:nvSpPr>
        <p:spPr>
          <a:xfrm>
            <a:off x="5575935" y="943610"/>
            <a:ext cx="634365" cy="368300"/>
          </a:xfrm>
          <a:prstGeom prst="rect">
            <a:avLst/>
          </a:prstGeom>
          <a:noFill/>
        </p:spPr>
        <p:txBody>
          <a:bodyPr wrap="square" rtlCol="0">
            <a:spAutoFit/>
          </a:bodyPr>
          <a:p>
            <a:r>
              <a:rPr lang="en-US" altLang="en-US"/>
              <a:t>Jill</a:t>
            </a:r>
            <a:endParaRPr lang="en-US" altLang="en-US"/>
          </a:p>
        </p:txBody>
      </p:sp>
      <p:sp>
        <p:nvSpPr>
          <p:cNvPr id="8" name="Text Box 7"/>
          <p:cNvSpPr txBox="1"/>
          <p:nvPr/>
        </p:nvSpPr>
        <p:spPr>
          <a:xfrm>
            <a:off x="6718300" y="4142105"/>
            <a:ext cx="2522855" cy="645160"/>
          </a:xfrm>
          <a:prstGeom prst="rect">
            <a:avLst/>
          </a:prstGeom>
          <a:noFill/>
        </p:spPr>
        <p:txBody>
          <a:bodyPr wrap="square" rtlCol="0">
            <a:spAutoFit/>
          </a:bodyPr>
          <a:p>
            <a:r>
              <a:rPr lang="en-US" altLang="en-US"/>
              <a:t>Welcome Jill, I'm Nani</a:t>
            </a:r>
            <a:endParaRPr lang="en-US" altLang="en-US"/>
          </a:p>
        </p:txBody>
      </p:sp>
      <p:cxnSp>
        <p:nvCxnSpPr>
          <p:cNvPr id="15" name="Straight Arrow Connector 14"/>
          <p:cNvCxnSpPr>
            <a:stCxn id="9" idx="7"/>
            <a:endCxn id="6" idx="2"/>
          </p:cNvCxnSpPr>
          <p:nvPr/>
        </p:nvCxnSpPr>
        <p:spPr>
          <a:xfrm flipV="1">
            <a:off x="4680585" y="1311910"/>
            <a:ext cx="121285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9" idx="1"/>
          </p:cNvCxnSpPr>
          <p:nvPr/>
        </p:nvCxnSpPr>
        <p:spPr>
          <a:xfrm>
            <a:off x="2484755" y="1311910"/>
            <a:ext cx="1549400" cy="1676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3"/>
            <a:endCxn id="9" idx="3"/>
          </p:cNvCxnSpPr>
          <p:nvPr/>
        </p:nvCxnSpPr>
        <p:spPr>
          <a:xfrm flipV="1">
            <a:off x="2484755" y="3634740"/>
            <a:ext cx="1549400"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1"/>
            <a:endCxn id="9" idx="5"/>
          </p:cNvCxnSpPr>
          <p:nvPr/>
        </p:nvCxnSpPr>
        <p:spPr>
          <a:xfrm flipH="1" flipV="1">
            <a:off x="4680585" y="3634740"/>
            <a:ext cx="3809365"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643255" y="3967480"/>
            <a:ext cx="2522855" cy="645160"/>
          </a:xfrm>
          <a:prstGeom prst="rect">
            <a:avLst/>
          </a:prstGeom>
          <a:noFill/>
        </p:spPr>
        <p:txBody>
          <a:bodyPr wrap="square" rtlCol="0">
            <a:spAutoFit/>
          </a:bodyPr>
          <a:p>
            <a:r>
              <a:rPr lang="en-US" altLang="en-US"/>
              <a:t>Welcome Jill, I'm Neal</a:t>
            </a:r>
            <a:endParaRPr lang="en-US" altLang="en-US"/>
          </a:p>
        </p:txBody>
      </p:sp>
      <p:sp>
        <p:nvSpPr>
          <p:cNvPr id="11" name="Text Box 10"/>
          <p:cNvSpPr txBox="1"/>
          <p:nvPr/>
        </p:nvSpPr>
        <p:spPr>
          <a:xfrm>
            <a:off x="662305" y="2092960"/>
            <a:ext cx="2522855" cy="645160"/>
          </a:xfrm>
          <a:prstGeom prst="rect">
            <a:avLst/>
          </a:prstGeom>
          <a:noFill/>
        </p:spPr>
        <p:txBody>
          <a:bodyPr wrap="square" rtlCol="0">
            <a:spAutoFit/>
          </a:bodyPr>
          <a:p>
            <a:r>
              <a:rPr lang="en-US" altLang="en-US"/>
              <a:t>Welcome Jill, I'm Scott</a:t>
            </a:r>
            <a:endParaRPr lang="en-US" altLang="en-US"/>
          </a:p>
        </p:txBody>
      </p:sp>
      <p:sp>
        <p:nvSpPr>
          <p:cNvPr id="5" name="Text Box 4"/>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2" name="Text Box 11"/>
          <p:cNvSpPr txBox="1"/>
          <p:nvPr/>
        </p:nvSpPr>
        <p:spPr>
          <a:xfrm>
            <a:off x="3504565" y="6010910"/>
            <a:ext cx="5412740" cy="368300"/>
          </a:xfrm>
          <a:prstGeom prst="rect">
            <a:avLst/>
          </a:prstGeom>
          <a:noFill/>
        </p:spPr>
        <p:txBody>
          <a:bodyPr wrap="square" rtlCol="0">
            <a:spAutoFit/>
          </a:bodyPr>
          <a:p>
            <a:r>
              <a:rPr lang="en-US" altLang="en-US"/>
              <a:t>Welcome &lt;nickname&gt;, I'm &lt;nickname&gt;[.]</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9" name="Text Box 8"/>
          <p:cNvSpPr txBox="1"/>
          <p:nvPr/>
        </p:nvSpPr>
        <p:spPr>
          <a:xfrm>
            <a:off x="2952115" y="1437005"/>
            <a:ext cx="2007870" cy="368300"/>
          </a:xfrm>
          <a:prstGeom prst="rect">
            <a:avLst/>
          </a:prstGeom>
          <a:noFill/>
        </p:spPr>
        <p:txBody>
          <a:bodyPr wrap="square" rtlCol="0">
            <a:spAutoFit/>
          </a:bodyPr>
          <a:p>
            <a:r>
              <a:rPr lang="en-US" altLang="en-US"/>
              <a:t>Hello, I'm Scott.</a:t>
            </a:r>
            <a:endParaRPr lang="en-US" altLang="en-US"/>
          </a:p>
        </p:txBody>
      </p:sp>
      <p:sp>
        <p:nvSpPr>
          <p:cNvPr id="10" name="Oval 9"/>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1" name="Straight Arrow Connector 10"/>
          <p:cNvCxnSpPr>
            <a:stCxn id="4" idx="2"/>
            <a:endCxn id="10" idx="1"/>
          </p:cNvCxnSpPr>
          <p:nvPr/>
        </p:nvCxnSpPr>
        <p:spPr>
          <a:xfrm>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8145780" y="1148715"/>
            <a:ext cx="3712845" cy="1198880"/>
          </a:xfrm>
          <a:prstGeom prst="rect">
            <a:avLst/>
          </a:prstGeom>
          <a:noFill/>
        </p:spPr>
        <p:txBody>
          <a:bodyPr wrap="square" rtlCol="0">
            <a:spAutoFit/>
          </a:bodyPr>
          <a:p>
            <a:r>
              <a:rPr lang="en-US" altLang="en-US"/>
              <a:t>To make all the players in game, aware that now Scott is connected, but he's the only one...</a:t>
            </a:r>
            <a:endParaRPr lang="en-US" altLang="en-US"/>
          </a:p>
        </p:txBody>
      </p:sp>
      <p:sp>
        <p:nvSpPr>
          <p:cNvPr id="2" name="Text Box 1"/>
          <p:cNvSpPr txBox="1"/>
          <p:nvPr/>
        </p:nvSpPr>
        <p:spPr>
          <a:xfrm>
            <a:off x="203898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3" name="Text Box 2"/>
          <p:cNvSpPr txBox="1"/>
          <p:nvPr/>
        </p:nvSpPr>
        <p:spPr>
          <a:xfrm>
            <a:off x="3454400" y="5952490"/>
            <a:ext cx="3175635" cy="368300"/>
          </a:xfrm>
          <a:prstGeom prst="rect">
            <a:avLst/>
          </a:prstGeom>
          <a:noFill/>
        </p:spPr>
        <p:txBody>
          <a:bodyPr wrap="square" rtlCol="0">
            <a:spAutoFit/>
          </a:bodyPr>
          <a:p>
            <a:r>
              <a:rPr lang="en-US" altLang="en-US"/>
              <a:t>Hello, I'm &lt;nickname&gt;[.]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5885180" y="3123565"/>
            <a:ext cx="1862455" cy="645160"/>
          </a:xfrm>
          <a:prstGeom prst="rect">
            <a:avLst/>
          </a:prstGeom>
          <a:noFill/>
        </p:spPr>
        <p:txBody>
          <a:bodyPr wrap="square" rtlCol="0">
            <a:spAutoFit/>
          </a:bodyPr>
          <a:p>
            <a:r>
              <a:rPr lang="en-US" altLang="en-US"/>
              <a:t>Is there any Nani?</a:t>
            </a:r>
            <a:endParaRPr lang="en-US" altLang="en-US"/>
          </a:p>
        </p:txBody>
      </p:sp>
      <p:sp>
        <p:nvSpPr>
          <p:cNvPr id="7" name="Text Box 6"/>
          <p:cNvSpPr txBox="1"/>
          <p:nvPr/>
        </p:nvSpPr>
        <p:spPr>
          <a:xfrm>
            <a:off x="8145780" y="1148715"/>
            <a:ext cx="3712845" cy="645160"/>
          </a:xfrm>
          <a:prstGeom prst="rect">
            <a:avLst/>
          </a:prstGeom>
          <a:noFill/>
        </p:spPr>
        <p:txBody>
          <a:bodyPr wrap="square" rtlCol="0">
            <a:spAutoFit/>
          </a:bodyPr>
          <a:p>
            <a:r>
              <a:rPr lang="en-US" altLang="en-US"/>
              <a:t>To check if this nickname isn't already used.</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a:stCxn id="2" idx="1"/>
            <a:endCxn id="9" idx="6"/>
          </p:cNvCxnSpPr>
          <p:nvPr/>
        </p:nvCxnSpPr>
        <p:spPr>
          <a:xfrm flipH="1" flipV="1">
            <a:off x="4814570" y="3311525"/>
            <a:ext cx="3675380" cy="1705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a:endCxn id="4" idx="2"/>
          </p:cNvCxnSpPr>
          <p:nvPr/>
        </p:nvCxnSpPr>
        <p:spPr>
          <a:xfrm flipH="1" flipV="1">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03898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3" name="Text Box 2"/>
          <p:cNvSpPr txBox="1"/>
          <p:nvPr/>
        </p:nvSpPr>
        <p:spPr>
          <a:xfrm>
            <a:off x="3503930" y="5978525"/>
            <a:ext cx="3257550" cy="368300"/>
          </a:xfrm>
          <a:prstGeom prst="rect">
            <a:avLst/>
          </a:prstGeom>
          <a:noFill/>
        </p:spPr>
        <p:txBody>
          <a:bodyPr wrap="square" rtlCol="0">
            <a:spAutoFit/>
          </a:bodyPr>
          <a:p>
            <a:r>
              <a:rPr lang="en-US" altLang="en-US"/>
              <a:t>Is there any &lt;nickname&gt;[?]</a:t>
            </a:r>
            <a:endParaRPr lang="en-US" altLang="en-US"/>
          </a:p>
        </p:txBody>
      </p:sp>
      <p:sp>
        <p:nvSpPr>
          <p:cNvPr id="6" name="Text Box 5"/>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0" name="Text Box 9"/>
          <p:cNvSpPr txBox="1"/>
          <p:nvPr/>
        </p:nvSpPr>
        <p:spPr>
          <a:xfrm>
            <a:off x="3520440" y="5978525"/>
            <a:ext cx="3257550" cy="368300"/>
          </a:xfrm>
          <a:prstGeom prst="rect">
            <a:avLst/>
          </a:prstGeom>
          <a:noFill/>
        </p:spPr>
        <p:txBody>
          <a:bodyPr wrap="square" rtlCol="0">
            <a:spAutoFit/>
          </a:bodyPr>
          <a:p>
            <a:r>
              <a:rPr lang="en-US" altLang="en-US"/>
              <a:t>Is there any &lt;nickname&gt;[?]</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3166110" y="1564005"/>
            <a:ext cx="2382520" cy="645160"/>
          </a:xfrm>
          <a:prstGeom prst="rect">
            <a:avLst/>
          </a:prstGeom>
          <a:noFill/>
        </p:spPr>
        <p:txBody>
          <a:bodyPr wrap="square" rtlCol="0">
            <a:spAutoFit/>
          </a:bodyPr>
          <a:p>
            <a:r>
              <a:rPr lang="en-US" altLang="en-US"/>
              <a:t>This nick is fine Nani.</a:t>
            </a:r>
            <a:endParaRPr lang="en-US" altLang="en-US"/>
          </a:p>
        </p:txBody>
      </p:sp>
      <p:sp>
        <p:nvSpPr>
          <p:cNvPr id="7" name="Text Box 6"/>
          <p:cNvSpPr txBox="1"/>
          <p:nvPr/>
        </p:nvSpPr>
        <p:spPr>
          <a:xfrm>
            <a:off x="8145780" y="1148715"/>
            <a:ext cx="3712845" cy="645160"/>
          </a:xfrm>
          <a:prstGeom prst="rect">
            <a:avLst/>
          </a:prstGeom>
          <a:noFill/>
        </p:spPr>
        <p:txBody>
          <a:bodyPr wrap="square" rtlCol="0">
            <a:spAutoFit/>
          </a:bodyPr>
          <a:p>
            <a:r>
              <a:rPr lang="en-US"/>
              <a:t>If the nickname already exists</a:t>
            </a:r>
            <a:r>
              <a:rPr lang="en-US" altLang="en-US"/>
              <a:t>, check </a:t>
            </a:r>
            <a:r>
              <a:rPr lang="en-US" altLang="en-US">
                <a:hlinkClick r:id="rId1" action="ppaction://hlinksldjump"/>
              </a:rPr>
              <a:t>here</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a:stCxn id="4" idx="2"/>
            <a:endCxn id="9" idx="1"/>
          </p:cNvCxnSpPr>
          <p:nvPr/>
        </p:nvCxnSpPr>
        <p:spPr>
          <a:xfrm>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 idx="6"/>
            <a:endCxn id="2" idx="1"/>
          </p:cNvCxnSpPr>
          <p:nvPr/>
        </p:nvCxnSpPr>
        <p:spPr>
          <a:xfrm>
            <a:off x="4814570" y="3311525"/>
            <a:ext cx="3675380" cy="1705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3" name="Text Box 2"/>
          <p:cNvSpPr txBox="1"/>
          <p:nvPr/>
        </p:nvSpPr>
        <p:spPr>
          <a:xfrm>
            <a:off x="3618865" y="5814060"/>
            <a:ext cx="4376420" cy="368300"/>
          </a:xfrm>
          <a:prstGeom prst="rect">
            <a:avLst/>
          </a:prstGeom>
          <a:noFill/>
        </p:spPr>
        <p:txBody>
          <a:bodyPr wrap="square" rtlCol="0">
            <a:spAutoFit/>
          </a:bodyPr>
          <a:p>
            <a:r>
              <a:rPr lang="en-US" altLang="en-US"/>
              <a:t>This nick is fine &lt;nickname&gt;[.]</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5720715" y="3311525"/>
            <a:ext cx="1862455" cy="368300"/>
          </a:xfrm>
          <a:prstGeom prst="rect">
            <a:avLst/>
          </a:prstGeom>
          <a:noFill/>
        </p:spPr>
        <p:txBody>
          <a:bodyPr wrap="square" rtlCol="0">
            <a:spAutoFit/>
          </a:bodyPr>
          <a:p>
            <a:r>
              <a:rPr lang="en-US" altLang="en-US"/>
              <a:t>Hello, I'm Nani.</a:t>
            </a:r>
            <a:endParaRPr lang="en-US" altLang="en-US"/>
          </a:p>
        </p:txBody>
      </p:sp>
      <p:sp>
        <p:nvSpPr>
          <p:cNvPr id="7" name="Text Box 6"/>
          <p:cNvSpPr txBox="1"/>
          <p:nvPr/>
        </p:nvSpPr>
        <p:spPr>
          <a:xfrm>
            <a:off x="8145780" y="1148715"/>
            <a:ext cx="3712845" cy="2030095"/>
          </a:xfrm>
          <a:prstGeom prst="rect">
            <a:avLst/>
          </a:prstGeom>
          <a:noFill/>
        </p:spPr>
        <p:txBody>
          <a:bodyPr wrap="square" rtlCol="0">
            <a:spAutoFit/>
          </a:bodyPr>
          <a:p>
            <a:r>
              <a:rPr lang="en-US" altLang="en-US"/>
              <a:t>To make all the players in game, aware that now Nani is connected, players should verify first that this nickname not already exists (even tho she should have verified by herself first) </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a:stCxn id="2" idx="1"/>
            <a:endCxn id="9" idx="6"/>
          </p:cNvCxnSpPr>
          <p:nvPr/>
        </p:nvCxnSpPr>
        <p:spPr>
          <a:xfrm flipH="1" flipV="1">
            <a:off x="4814570" y="3311525"/>
            <a:ext cx="3675380" cy="1705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a:endCxn id="4" idx="2"/>
          </p:cNvCxnSpPr>
          <p:nvPr/>
        </p:nvCxnSpPr>
        <p:spPr>
          <a:xfrm flipH="1" flipV="1">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0" name="Text Box 9"/>
          <p:cNvSpPr txBox="1"/>
          <p:nvPr/>
        </p:nvSpPr>
        <p:spPr>
          <a:xfrm>
            <a:off x="3520440" y="5952490"/>
            <a:ext cx="3257550" cy="368300"/>
          </a:xfrm>
          <a:prstGeom prst="rect">
            <a:avLst/>
          </a:prstGeom>
          <a:noFill/>
        </p:spPr>
        <p:txBody>
          <a:bodyPr wrap="square" rtlCol="0">
            <a:spAutoFit/>
          </a:bodyPr>
          <a:p>
            <a:r>
              <a:rPr lang="en-US" altLang="en-US"/>
              <a:t>Hello, I'm &lt;nickname&gt;[.]</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3166110" y="1564005"/>
            <a:ext cx="2382520" cy="645160"/>
          </a:xfrm>
          <a:prstGeom prst="rect">
            <a:avLst/>
          </a:prstGeom>
          <a:noFill/>
        </p:spPr>
        <p:txBody>
          <a:bodyPr wrap="square" rtlCol="0">
            <a:spAutoFit/>
          </a:bodyPr>
          <a:p>
            <a:r>
              <a:rPr lang="en-US" altLang="en-US"/>
              <a:t>This nick already exists Nani.</a:t>
            </a:r>
            <a:endParaRPr lang="en-US" altLang="en-US"/>
          </a:p>
        </p:txBody>
      </p:sp>
      <p:sp>
        <p:nvSpPr>
          <p:cNvPr id="7" name="Text Box 6"/>
          <p:cNvSpPr txBox="1"/>
          <p:nvPr/>
        </p:nvSpPr>
        <p:spPr>
          <a:xfrm>
            <a:off x="8145780" y="1148715"/>
            <a:ext cx="3712845" cy="368300"/>
          </a:xfrm>
          <a:prstGeom prst="rect">
            <a:avLst/>
          </a:prstGeom>
          <a:noFill/>
        </p:spPr>
        <p:txBody>
          <a:bodyPr wrap="square" rtlCol="0">
            <a:spAutoFit/>
          </a:bodyPr>
          <a:p>
            <a:r>
              <a:rPr lang="en-US"/>
              <a:t>If the nickname already exists.</a:t>
            </a:r>
            <a:endParaRPr 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a:stCxn id="4" idx="2"/>
            <a:endCxn id="9" idx="1"/>
          </p:cNvCxnSpPr>
          <p:nvPr/>
        </p:nvCxnSpPr>
        <p:spPr>
          <a:xfrm>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 idx="6"/>
            <a:endCxn id="2" idx="1"/>
          </p:cNvCxnSpPr>
          <p:nvPr/>
        </p:nvCxnSpPr>
        <p:spPr>
          <a:xfrm>
            <a:off x="4814570" y="3311525"/>
            <a:ext cx="3675380" cy="1705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3" name="Text Box 2"/>
          <p:cNvSpPr txBox="1"/>
          <p:nvPr/>
        </p:nvSpPr>
        <p:spPr>
          <a:xfrm>
            <a:off x="3520440" y="5978525"/>
            <a:ext cx="5133975" cy="368300"/>
          </a:xfrm>
          <a:prstGeom prst="rect">
            <a:avLst/>
          </a:prstGeom>
          <a:noFill/>
        </p:spPr>
        <p:txBody>
          <a:bodyPr wrap="square" rtlCol="0">
            <a:spAutoFit/>
          </a:bodyPr>
          <a:p>
            <a:r>
              <a:rPr lang="en-US" altLang="en-US"/>
              <a:t>This nick already exists &lt;Nickname&gt;[.]</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2929890" y="1617980"/>
            <a:ext cx="2382520" cy="645160"/>
          </a:xfrm>
          <a:prstGeom prst="rect">
            <a:avLst/>
          </a:prstGeom>
          <a:noFill/>
        </p:spPr>
        <p:txBody>
          <a:bodyPr wrap="square" rtlCol="0">
            <a:spAutoFit/>
          </a:bodyPr>
          <a:p>
            <a:r>
              <a:rPr lang="en-US" altLang="en-US"/>
              <a:t>Welcome Nani, I'm Scott.</a:t>
            </a:r>
            <a:endParaRPr lang="en-US" altLang="en-US"/>
          </a:p>
        </p:txBody>
      </p:sp>
      <p:sp>
        <p:nvSpPr>
          <p:cNvPr id="7" name="Text Box 6"/>
          <p:cNvSpPr txBox="1"/>
          <p:nvPr/>
        </p:nvSpPr>
        <p:spPr>
          <a:xfrm>
            <a:off x="8145780" y="1148715"/>
            <a:ext cx="3712845" cy="1753235"/>
          </a:xfrm>
          <a:prstGeom prst="rect">
            <a:avLst/>
          </a:prstGeom>
          <a:noFill/>
        </p:spPr>
        <p:txBody>
          <a:bodyPr wrap="square" rtlCol="0">
            <a:spAutoFit/>
          </a:bodyPr>
          <a:p>
            <a:r>
              <a:rPr lang="en-US" altLang="en-US"/>
              <a:t>If Nani is a valid nickname, and no one already have it, </a:t>
            </a:r>
            <a:endParaRPr lang="en-US" altLang="en-US"/>
          </a:p>
          <a:p>
            <a:r>
              <a:rPr lang="en-US" altLang="en-US">
                <a:sym typeface="+mn-ea"/>
              </a:rPr>
              <a:t>We make Nani aware of all the players in game, with their nickname.</a:t>
            </a:r>
            <a:endParaRPr lang="en-US" altLang="en-US"/>
          </a:p>
          <a:p>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a:stCxn id="4" idx="2"/>
            <a:endCxn id="9" idx="1"/>
          </p:cNvCxnSpPr>
          <p:nvPr/>
        </p:nvCxnSpPr>
        <p:spPr>
          <a:xfrm>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 idx="6"/>
            <a:endCxn id="2" idx="1"/>
          </p:cNvCxnSpPr>
          <p:nvPr/>
        </p:nvCxnSpPr>
        <p:spPr>
          <a:xfrm>
            <a:off x="4814570" y="3311525"/>
            <a:ext cx="3675380" cy="1705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3" name="Text Box 2"/>
          <p:cNvSpPr txBox="1"/>
          <p:nvPr/>
        </p:nvSpPr>
        <p:spPr>
          <a:xfrm>
            <a:off x="3504565" y="6010910"/>
            <a:ext cx="5412740" cy="368300"/>
          </a:xfrm>
          <a:prstGeom prst="rect">
            <a:avLst/>
          </a:prstGeom>
          <a:noFill/>
        </p:spPr>
        <p:txBody>
          <a:bodyPr wrap="square" rtlCol="0">
            <a:spAutoFit/>
          </a:bodyPr>
          <a:p>
            <a:r>
              <a:rPr lang="en-US" altLang="en-US"/>
              <a:t>Welcome &lt;nickname&gt;, I'm &lt;nickname&gt;[.]</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5" name="Text Box 4"/>
          <p:cNvSpPr txBox="1"/>
          <p:nvPr/>
        </p:nvSpPr>
        <p:spPr>
          <a:xfrm>
            <a:off x="1390650" y="4142105"/>
            <a:ext cx="1862455" cy="368300"/>
          </a:xfrm>
          <a:prstGeom prst="rect">
            <a:avLst/>
          </a:prstGeom>
          <a:noFill/>
        </p:spPr>
        <p:txBody>
          <a:bodyPr wrap="square" rtlCol="0">
            <a:spAutoFit/>
          </a:bodyPr>
          <a:p>
            <a:r>
              <a:rPr lang="en-US" altLang="en-US"/>
              <a:t>Hello, I'm Neal</a:t>
            </a:r>
            <a:endParaRPr lang="en-US" altLang="en-US"/>
          </a:p>
        </p:txBody>
      </p:sp>
      <p:sp>
        <p:nvSpPr>
          <p:cNvPr id="7" name="Text Box 6"/>
          <p:cNvSpPr txBox="1"/>
          <p:nvPr/>
        </p:nvSpPr>
        <p:spPr>
          <a:xfrm>
            <a:off x="8145780" y="1148715"/>
            <a:ext cx="3712845" cy="1753235"/>
          </a:xfrm>
          <a:prstGeom prst="rect">
            <a:avLst/>
          </a:prstGeom>
          <a:noFill/>
        </p:spPr>
        <p:txBody>
          <a:bodyPr wrap="square" rtlCol="0">
            <a:spAutoFit/>
          </a:bodyPr>
          <a:p>
            <a:r>
              <a:rPr lang="en-US" altLang="en-US"/>
              <a:t>Make all the players in game, aware that now Neal is connected, skipped the nickname duplicate Verification process, it's the same here.</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a:stCxn id="9" idx="1"/>
            <a:endCxn id="4" idx="2"/>
          </p:cNvCxnSpPr>
          <p:nvPr/>
        </p:nvCxnSpPr>
        <p:spPr>
          <a:xfrm flipH="1" flipV="1">
            <a:off x="2484755" y="1311910"/>
            <a:ext cx="1549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cxnSp>
        <p:nvCxnSpPr>
          <p:cNvPr id="10" name="Straight Arrow Connector 9"/>
          <p:cNvCxnSpPr>
            <a:stCxn id="3" idx="3"/>
            <a:endCxn id="9" idx="3"/>
          </p:cNvCxnSpPr>
          <p:nvPr/>
        </p:nvCxnSpPr>
        <p:spPr>
          <a:xfrm flipV="1">
            <a:off x="2484755" y="3634740"/>
            <a:ext cx="1549400"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5"/>
            <a:endCxn id="2" idx="1"/>
          </p:cNvCxnSpPr>
          <p:nvPr/>
        </p:nvCxnSpPr>
        <p:spPr>
          <a:xfrm>
            <a:off x="4680585" y="3634740"/>
            <a:ext cx="3809365"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4" name="Text Box 13"/>
          <p:cNvSpPr txBox="1"/>
          <p:nvPr/>
        </p:nvSpPr>
        <p:spPr>
          <a:xfrm>
            <a:off x="3520440" y="5952490"/>
            <a:ext cx="3257550" cy="368300"/>
          </a:xfrm>
          <a:prstGeom prst="rect">
            <a:avLst/>
          </a:prstGeom>
          <a:noFill/>
        </p:spPr>
        <p:txBody>
          <a:bodyPr wrap="square" rtlCol="0">
            <a:spAutoFit/>
          </a:bodyPr>
          <a:p>
            <a:r>
              <a:rPr lang="en-US" altLang="en-US"/>
              <a:t>Hello, I'm &lt;nickname&gt;[.]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38985" y="943610"/>
            <a:ext cx="890905" cy="368300"/>
          </a:xfrm>
          <a:prstGeom prst="rect">
            <a:avLst/>
          </a:prstGeom>
          <a:noFill/>
        </p:spPr>
        <p:txBody>
          <a:bodyPr wrap="square" rtlCol="0">
            <a:spAutoFit/>
          </a:bodyPr>
          <a:p>
            <a:r>
              <a:rPr lang="en-US" altLang="en-US"/>
              <a:t>Scott</a:t>
            </a:r>
            <a:endParaRPr lang="en-US" altLang="en-US"/>
          </a:p>
        </p:txBody>
      </p:sp>
      <p:sp>
        <p:nvSpPr>
          <p:cNvPr id="2" name="Text Box 1"/>
          <p:cNvSpPr txBox="1"/>
          <p:nvPr/>
        </p:nvSpPr>
        <p:spPr>
          <a:xfrm>
            <a:off x="8489950" y="4832985"/>
            <a:ext cx="1120140" cy="368300"/>
          </a:xfrm>
          <a:prstGeom prst="rect">
            <a:avLst/>
          </a:prstGeom>
          <a:noFill/>
        </p:spPr>
        <p:txBody>
          <a:bodyPr wrap="square" rtlCol="0">
            <a:spAutoFit/>
          </a:bodyPr>
          <a:p>
            <a:r>
              <a:rPr lang="en-US" altLang="en-US"/>
              <a:t>Nani</a:t>
            </a:r>
            <a:endParaRPr lang="en-US" altLang="en-US"/>
          </a:p>
        </p:txBody>
      </p:sp>
      <p:sp>
        <p:nvSpPr>
          <p:cNvPr id="7" name="Text Box 6"/>
          <p:cNvSpPr txBox="1"/>
          <p:nvPr/>
        </p:nvSpPr>
        <p:spPr>
          <a:xfrm>
            <a:off x="8145780" y="1148715"/>
            <a:ext cx="3712845" cy="922020"/>
          </a:xfrm>
          <a:prstGeom prst="rect">
            <a:avLst/>
          </a:prstGeom>
          <a:noFill/>
        </p:spPr>
        <p:txBody>
          <a:bodyPr wrap="square" rtlCol="0">
            <a:spAutoFit/>
          </a:bodyPr>
          <a:p>
            <a:r>
              <a:rPr lang="en-US" altLang="en-US">
                <a:sym typeface="+mn-ea"/>
              </a:rPr>
              <a:t>Make Neal aware of all the players in game, with their nickname.</a:t>
            </a:r>
            <a:endParaRPr lang="en-US" altLang="en-US"/>
          </a:p>
        </p:txBody>
      </p:sp>
      <p:sp>
        <p:nvSpPr>
          <p:cNvPr id="9" name="Oval 8"/>
          <p:cNvSpPr/>
          <p:nvPr/>
        </p:nvSpPr>
        <p:spPr>
          <a:xfrm>
            <a:off x="3900170" y="28543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795145" y="4832985"/>
            <a:ext cx="689610" cy="368300"/>
          </a:xfrm>
          <a:prstGeom prst="rect">
            <a:avLst/>
          </a:prstGeom>
          <a:noFill/>
        </p:spPr>
        <p:txBody>
          <a:bodyPr wrap="square" rtlCol="0">
            <a:spAutoFit/>
          </a:bodyPr>
          <a:p>
            <a:r>
              <a:rPr lang="en-US" altLang="en-US"/>
              <a:t>Neal</a:t>
            </a:r>
            <a:endParaRPr lang="en-US" altLang="en-US"/>
          </a:p>
        </p:txBody>
      </p:sp>
      <p:cxnSp>
        <p:nvCxnSpPr>
          <p:cNvPr id="11" name="Straight Arrow Connector 10"/>
          <p:cNvCxnSpPr>
            <a:stCxn id="9" idx="3"/>
            <a:endCxn id="3" idx="3"/>
          </p:cNvCxnSpPr>
          <p:nvPr/>
        </p:nvCxnSpPr>
        <p:spPr>
          <a:xfrm flipH="1">
            <a:off x="2484755" y="3634740"/>
            <a:ext cx="1549400" cy="1382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5"/>
            <a:endCxn id="2" idx="1"/>
          </p:cNvCxnSpPr>
          <p:nvPr/>
        </p:nvCxnSpPr>
        <p:spPr>
          <a:xfrm>
            <a:off x="4680585" y="3634740"/>
            <a:ext cx="3809365" cy="1382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9" idx="1"/>
          </p:cNvCxnSpPr>
          <p:nvPr/>
        </p:nvCxnSpPr>
        <p:spPr>
          <a:xfrm>
            <a:off x="2484755" y="1311910"/>
            <a:ext cx="1549400" cy="1676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2929890" y="1425575"/>
            <a:ext cx="2416175" cy="645160"/>
          </a:xfrm>
          <a:prstGeom prst="rect">
            <a:avLst/>
          </a:prstGeom>
          <a:noFill/>
        </p:spPr>
        <p:txBody>
          <a:bodyPr wrap="square" rtlCol="0">
            <a:spAutoFit/>
          </a:bodyPr>
          <a:p>
            <a:r>
              <a:rPr lang="en-US" altLang="en-US"/>
              <a:t>Welcome Neal, I'm Scott</a:t>
            </a:r>
            <a:endParaRPr lang="en-US" altLang="en-US"/>
          </a:p>
        </p:txBody>
      </p:sp>
      <p:sp>
        <p:nvSpPr>
          <p:cNvPr id="16" name="Text Box 15"/>
          <p:cNvSpPr txBox="1"/>
          <p:nvPr/>
        </p:nvSpPr>
        <p:spPr>
          <a:xfrm>
            <a:off x="6472555" y="3982720"/>
            <a:ext cx="2416175" cy="645160"/>
          </a:xfrm>
          <a:prstGeom prst="rect">
            <a:avLst/>
          </a:prstGeom>
          <a:noFill/>
        </p:spPr>
        <p:txBody>
          <a:bodyPr wrap="square" rtlCol="0">
            <a:spAutoFit/>
          </a:bodyPr>
          <a:p>
            <a:r>
              <a:rPr lang="en-US" altLang="en-US"/>
              <a:t>Welcome Neal, I'm Nani</a:t>
            </a:r>
            <a:endParaRPr lang="en-US" altLang="en-US"/>
          </a:p>
        </p:txBody>
      </p:sp>
      <p:sp>
        <p:nvSpPr>
          <p:cNvPr id="8" name="Text Box 7"/>
          <p:cNvSpPr txBox="1"/>
          <p:nvPr/>
        </p:nvSpPr>
        <p:spPr>
          <a:xfrm>
            <a:off x="2055495" y="5814060"/>
            <a:ext cx="1563370" cy="645160"/>
          </a:xfrm>
          <a:prstGeom prst="rect">
            <a:avLst/>
          </a:prstGeom>
          <a:noFill/>
        </p:spPr>
        <p:txBody>
          <a:bodyPr wrap="square" rtlCol="0">
            <a:spAutoFit/>
          </a:bodyPr>
          <a:p>
            <a:r>
              <a:rPr lang="en-US" altLang="en-US"/>
              <a:t>message</a:t>
            </a:r>
            <a:endParaRPr lang="en-US" altLang="en-US"/>
          </a:p>
          <a:p>
            <a:r>
              <a:rPr lang="en-US" altLang="en-US"/>
              <a:t>involved : </a:t>
            </a:r>
            <a:endParaRPr lang="en-US" altLang="en-US"/>
          </a:p>
        </p:txBody>
      </p:sp>
      <p:sp>
        <p:nvSpPr>
          <p:cNvPr id="12" name="Text Box 11"/>
          <p:cNvSpPr txBox="1"/>
          <p:nvPr/>
        </p:nvSpPr>
        <p:spPr>
          <a:xfrm>
            <a:off x="3504565" y="6010910"/>
            <a:ext cx="5412740" cy="368300"/>
          </a:xfrm>
          <a:prstGeom prst="rect">
            <a:avLst/>
          </a:prstGeom>
          <a:noFill/>
        </p:spPr>
        <p:txBody>
          <a:bodyPr wrap="square" rtlCol="0">
            <a:spAutoFit/>
          </a:bodyPr>
          <a:p>
            <a:r>
              <a:rPr lang="en-US" altLang="en-US"/>
              <a:t>Welcome &lt;nickname&gt;, I'm &lt;nickname&gt;[.]</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Words>
  <Application>WPS Presentation</Application>
  <PresentationFormat>Widescreen</PresentationFormat>
  <Paragraphs>222</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Noto Sans</vt:lpstr>
      <vt:lpstr>Calibri Light</vt:lpstr>
      <vt:lpstr>URW Bookman</vt:lpstr>
      <vt:lpstr>Calibri</vt:lpstr>
      <vt:lpstr>微软雅黑</vt:lpstr>
      <vt:lpstr>Sans Serif</vt:lpstr>
      <vt:lpstr/>
      <vt:lpstr>Arial Unicode MS</vt:lpstr>
      <vt:lpstr>Standard Symbols PS</vt:lpstr>
      <vt:lpstr>Office Theme</vt:lpstr>
      <vt:lpstr>Connection system between players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scott-hamilton</dc:creator>
  <cp:lastModifiedBy>scott-hamilton</cp:lastModifiedBy>
  <cp:revision>115</cp:revision>
  <dcterms:created xsi:type="dcterms:W3CDTF">2019-08-02T21:02:31Z</dcterms:created>
  <dcterms:modified xsi:type="dcterms:W3CDTF">2019-08-02T21:02:31Z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