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Message Rules 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And Syntax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058670" y="5208270"/>
            <a:ext cx="4074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/>
              <a:t>Comma are important part of messages and can't be ignored. They therefor can't be interpreted as poncutation.</a:t>
            </a:r>
            <a:endParaRPr lang=""/>
          </a:p>
        </p:txBody>
      </p:sp>
      <p:sp>
        <p:nvSpPr>
          <p:cNvPr id="6" name="Text Box 5"/>
          <p:cNvSpPr txBox="1"/>
          <p:nvPr/>
        </p:nvSpPr>
        <p:spPr>
          <a:xfrm>
            <a:off x="2058670" y="730250"/>
            <a:ext cx="4074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Message can contain any english character, number.</a:t>
            </a:r>
            <a:endParaRPr lang="en-US" alt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058670" y="2276475"/>
            <a:ext cx="40747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Ponctuation in messages can only be found at the end </a:t>
            </a:r>
            <a:r>
              <a:rPr lang="" altLang="en-US">
                <a:sym typeface="+mn-ea"/>
              </a:rPr>
              <a:t>and symbolized</a:t>
            </a:r>
            <a:r>
              <a:rPr lang="en-US">
                <a:sym typeface="+mn-ea"/>
              </a:rPr>
              <a:t> with this symbol [.] (works for any sign not just the point). </a:t>
            </a:r>
            <a:r>
              <a:rPr lang="" altLang="en-US">
                <a:sym typeface="+mn-ea"/>
              </a:rPr>
              <a:t>Ponctuation is falcutative, so as they can only be found at the end, the symbol [.] is not mandatory, just a reminder</a:t>
            </a:r>
            <a:endParaRPr lang="" alt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29830" y="2414270"/>
            <a:ext cx="40747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The only placeholder is: 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&lt;nickname&gt;</a:t>
            </a:r>
            <a:endParaRPr lang="" altLang="en-US"/>
          </a:p>
          <a:p>
            <a:r>
              <a:rPr lang="" altLang="en-US"/>
              <a:t>And should be read only by accepted players, players that have a unique nickname in other words.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116330" y="73025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#1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783705" y="324548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</a:t>
            </a:r>
            <a:r>
              <a:rPr lang="" altLang="en-US"/>
              <a:t>4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116330" y="562356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</a:t>
            </a:r>
            <a:r>
              <a:rPr lang="" altLang="en-US"/>
              <a:t>3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116330" y="324421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</a:t>
            </a:r>
            <a:r>
              <a:rPr lang="" altLang="en-US"/>
              <a:t>2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805" y="495935"/>
            <a:ext cx="4444365" cy="1325880"/>
          </a:xfrm>
        </p:spPr>
        <p:txBody>
          <a:bodyPr>
            <a:normAutofit/>
          </a:bodyPr>
          <a:p>
            <a:r>
              <a:rPr lang="" altLang="en-US"/>
              <a:t>Some examples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57630" y="3460750"/>
            <a:ext cx="383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Hello, I'm &lt;nickname&gt;[.]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57630" y="4707890"/>
            <a:ext cx="383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Repeat please.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57630" y="5939155"/>
            <a:ext cx="383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 don't accept &lt;nickname&gt;[.]</a:t>
            </a:r>
            <a:endParaRPr lang="" alt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050925" y="1978660"/>
            <a:ext cx="4023360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3200"/>
              <a:t>Generic form : </a:t>
            </a:r>
            <a:endParaRPr lang="" altLang="en-US" sz="32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340475" y="1978660"/>
            <a:ext cx="4656455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3200"/>
              <a:t>real example messages</a:t>
            </a:r>
            <a:r>
              <a:rPr lang="en-US" altLang="en-US" sz="3200"/>
              <a:t> : </a:t>
            </a:r>
            <a:endParaRPr lang="en-US" alt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6340475" y="3460750"/>
            <a:ext cx="383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Hello, I'm </a:t>
            </a:r>
            <a:r>
              <a:rPr lang="" altLang="en-US"/>
              <a:t>Bob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340475" y="4707890"/>
            <a:ext cx="383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Repeat please</a:t>
            </a:r>
            <a:r>
              <a:rPr lang="" altLang="en-US"/>
              <a:t>!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340475" y="5939155"/>
            <a:ext cx="383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 don't accept </a:t>
            </a:r>
            <a:r>
              <a:rPr lang="" altLang="en-US"/>
              <a:t>Anne!!!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Presentation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Noto Sans</vt:lpstr>
      <vt:lpstr/>
      <vt:lpstr>Arial Unicode MS</vt:lpstr>
      <vt:lpstr>Calibri Light</vt:lpstr>
      <vt:lpstr>URW Bookman</vt:lpstr>
      <vt:lpstr>Calibri</vt:lpstr>
      <vt:lpstr>微软雅黑</vt:lpstr>
      <vt:lpstr>Sans Serif</vt:lpstr>
      <vt:lpstr>Standard Symbols PS</vt:lpstr>
      <vt:lpstr>Office Theme</vt:lpstr>
      <vt:lpstr>PowerPoint 演示文稿</vt:lpstr>
      <vt:lpstr>PowerPoint 演示文稿</vt:lpstr>
      <vt:lpstr>Some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Rules </dc:title>
  <dc:creator>scott-hamilton</dc:creator>
  <cp:lastModifiedBy>scott-hamilton</cp:lastModifiedBy>
  <cp:revision>45</cp:revision>
  <dcterms:created xsi:type="dcterms:W3CDTF">2019-08-02T11:18:22Z</dcterms:created>
  <dcterms:modified xsi:type="dcterms:W3CDTF">2019-08-02T11:18:22Z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