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0" r:id="rId4"/>
    <p:sldId id="257" r:id="rId5"/>
    <p:sldId id="268" r:id="rId6"/>
    <p:sldId id="270" r:id="rId7"/>
    <p:sldId id="276" r:id="rId8"/>
    <p:sldId id="272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845" y="2766060"/>
            <a:ext cx="6798310" cy="1325880"/>
          </a:xfrm>
        </p:spPr>
        <p:txBody>
          <a:bodyPr/>
          <a:p>
            <a:r>
              <a:rPr lang="en-US" altLang="en-US"/>
              <a:t>How to ask </a:t>
            </a:r>
            <a:r>
              <a:rPr lang="" altLang="en-US"/>
              <a:t>to repeat</a:t>
            </a:r>
            <a:r>
              <a:rPr lang="en-US" altLang="en-US"/>
              <a:t>?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646555" y="52400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141980" y="5509895"/>
            <a:ext cx="310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The central hub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8985" y="943610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Scott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489950" y="483298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Nani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145780" y="1148715"/>
            <a:ext cx="3712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Scott </a:t>
            </a:r>
            <a:r>
              <a:rPr lang="" altLang="en-US">
                <a:sym typeface="+mn-ea"/>
              </a:rPr>
              <a:t>says</a:t>
            </a:r>
            <a:r>
              <a:rPr lang="en-US" altLang="en-US">
                <a:sym typeface="+mn-ea"/>
              </a:rPr>
              <a:t> </a:t>
            </a:r>
            <a:r>
              <a:rPr lang="" altLang="en-US">
                <a:sym typeface="+mn-ea"/>
              </a:rPr>
              <a:t>something but Jill didn't understand it.</a:t>
            </a:r>
            <a:endParaRPr lang="" alt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00170" y="28543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95145" y="483298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Neal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575935" y="94361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Jill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9" idx="7"/>
            <a:endCxn id="6" idx="2"/>
          </p:cNvCxnSpPr>
          <p:nvPr/>
        </p:nvCxnSpPr>
        <p:spPr>
          <a:xfrm flipV="1">
            <a:off x="4680585" y="1311910"/>
            <a:ext cx="12128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963930" y="1808480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Hell I'm Sc**</a:t>
            </a:r>
            <a:endParaRPr lang="" altLang="en-US"/>
          </a:p>
        </p:txBody>
      </p:sp>
      <p:cxnSp>
        <p:nvCxnSpPr>
          <p:cNvPr id="5" name="Straight Arrow Connector 4"/>
          <p:cNvCxnSpPr>
            <a:stCxn id="9" idx="5"/>
            <a:endCxn id="2" idx="1"/>
          </p:cNvCxnSpPr>
          <p:nvPr/>
        </p:nvCxnSpPr>
        <p:spPr>
          <a:xfrm>
            <a:off x="4680585" y="3634740"/>
            <a:ext cx="3809365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3"/>
            <a:endCxn id="3" idx="3"/>
          </p:cNvCxnSpPr>
          <p:nvPr/>
        </p:nvCxnSpPr>
        <p:spPr>
          <a:xfrm flipH="1">
            <a:off x="2484755" y="3634740"/>
            <a:ext cx="1549400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9" idx="1"/>
          </p:cNvCxnSpPr>
          <p:nvPr/>
        </p:nvCxnSpPr>
        <p:spPr>
          <a:xfrm>
            <a:off x="2484755" y="1311910"/>
            <a:ext cx="1549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038985" y="581406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message</a:t>
            </a:r>
            <a:endParaRPr lang="en-US" altLang="en-US"/>
          </a:p>
          <a:p>
            <a:r>
              <a:rPr lang="en-US" altLang="en-US"/>
              <a:t>involved : 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454400" y="5952490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Unknown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8985" y="943610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Scott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489950" y="483298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Nani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145780" y="1148715"/>
            <a:ext cx="371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So she asks him to repeat.</a:t>
            </a:r>
            <a:endParaRPr lang="" altLang="en-US"/>
          </a:p>
        </p:txBody>
      </p:sp>
      <p:sp>
        <p:nvSpPr>
          <p:cNvPr id="9" name="Oval 8"/>
          <p:cNvSpPr/>
          <p:nvPr/>
        </p:nvSpPr>
        <p:spPr>
          <a:xfrm>
            <a:off x="3900170" y="28543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95145" y="483298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Neal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575935" y="94361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Jill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9" idx="1"/>
            <a:endCxn id="4" idx="2"/>
          </p:cNvCxnSpPr>
          <p:nvPr/>
        </p:nvCxnSpPr>
        <p:spPr>
          <a:xfrm flipH="1" flipV="1">
            <a:off x="2484755" y="1311910"/>
            <a:ext cx="1549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900170" y="1703070"/>
            <a:ext cx="265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Repeat Scott.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038985" y="581406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message</a:t>
            </a:r>
            <a:endParaRPr lang="en-US" altLang="en-US"/>
          </a:p>
          <a:p>
            <a:r>
              <a:rPr lang="en-US" altLang="en-US"/>
              <a:t>involved : 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383280" y="5952490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Repeat </a:t>
            </a:r>
            <a:r>
              <a:rPr lang="en-US" altLang="en-US"/>
              <a:t>&lt;nickname&gt;[.]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6" idx="2"/>
            <a:endCxn id="9" idx="7"/>
          </p:cNvCxnSpPr>
          <p:nvPr/>
        </p:nvCxnSpPr>
        <p:spPr>
          <a:xfrm flipH="1">
            <a:off x="4680585" y="1311910"/>
            <a:ext cx="12128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5"/>
            <a:endCxn id="2" idx="1"/>
          </p:cNvCxnSpPr>
          <p:nvPr/>
        </p:nvCxnSpPr>
        <p:spPr>
          <a:xfrm>
            <a:off x="4680585" y="3634740"/>
            <a:ext cx="3809365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3" idx="3"/>
          </p:cNvCxnSpPr>
          <p:nvPr/>
        </p:nvCxnSpPr>
        <p:spPr>
          <a:xfrm flipH="1">
            <a:off x="2484755" y="3634740"/>
            <a:ext cx="1549400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8985" y="943610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Scott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489950" y="483298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Nani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145780" y="1148715"/>
            <a:ext cx="371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So Scott repeats it.</a:t>
            </a:r>
            <a:endParaRPr lang="" alt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00170" y="28543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95145" y="483298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Neal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575935" y="94361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Jill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9" idx="7"/>
            <a:endCxn id="6" idx="2"/>
          </p:cNvCxnSpPr>
          <p:nvPr/>
        </p:nvCxnSpPr>
        <p:spPr>
          <a:xfrm flipV="1">
            <a:off x="4680585" y="1311910"/>
            <a:ext cx="12128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963930" y="1808480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Hello, I'm Scott.</a:t>
            </a:r>
            <a:endParaRPr lang="" altLang="en-US"/>
          </a:p>
        </p:txBody>
      </p:sp>
      <p:cxnSp>
        <p:nvCxnSpPr>
          <p:cNvPr id="5" name="Straight Arrow Connector 4"/>
          <p:cNvCxnSpPr>
            <a:stCxn id="9" idx="5"/>
            <a:endCxn id="2" idx="1"/>
          </p:cNvCxnSpPr>
          <p:nvPr/>
        </p:nvCxnSpPr>
        <p:spPr>
          <a:xfrm>
            <a:off x="4680585" y="3634740"/>
            <a:ext cx="3809365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3"/>
            <a:endCxn id="3" idx="3"/>
          </p:cNvCxnSpPr>
          <p:nvPr/>
        </p:nvCxnSpPr>
        <p:spPr>
          <a:xfrm flipH="1">
            <a:off x="2484755" y="3634740"/>
            <a:ext cx="1549400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9" idx="1"/>
          </p:cNvCxnSpPr>
          <p:nvPr/>
        </p:nvCxnSpPr>
        <p:spPr>
          <a:xfrm>
            <a:off x="2484755" y="1311910"/>
            <a:ext cx="1549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038985" y="581406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message</a:t>
            </a:r>
            <a:endParaRPr lang="en-US" altLang="en-US"/>
          </a:p>
          <a:p>
            <a:r>
              <a:rPr lang="en-US" altLang="en-US"/>
              <a:t>involved : 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454400" y="5952490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Hello, I'm &lt;nickname&gt;[.]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10945" y="943610"/>
            <a:ext cx="171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Unknown</a:t>
            </a:r>
            <a:endParaRPr lang="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489950" y="483298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Nani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145780" y="1148715"/>
            <a:ext cx="37128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If the sender of the incomprehensible </a:t>
            </a:r>
            <a:r>
              <a:rPr lang="en-US" altLang="en-US">
                <a:sym typeface="+mn-ea"/>
              </a:rPr>
              <a:t>message </a:t>
            </a:r>
            <a:r>
              <a:rPr lang="" altLang="en-US">
                <a:sym typeface="+mn-ea"/>
              </a:rPr>
              <a:t>isn't an accepted player, and therefor other players don't know his nickname.</a:t>
            </a:r>
            <a:endParaRPr lang="" alt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00170" y="28543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95145" y="483298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Neal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575935" y="94361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Jill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9" idx="7"/>
            <a:endCxn id="6" idx="2"/>
          </p:cNvCxnSpPr>
          <p:nvPr/>
        </p:nvCxnSpPr>
        <p:spPr>
          <a:xfrm flipV="1">
            <a:off x="4680585" y="1311910"/>
            <a:ext cx="12128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963930" y="1808480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Hell I'm Sc**</a:t>
            </a:r>
            <a:endParaRPr lang="en-US" altLang="en-US"/>
          </a:p>
        </p:txBody>
      </p:sp>
      <p:cxnSp>
        <p:nvCxnSpPr>
          <p:cNvPr id="5" name="Straight Arrow Connector 4"/>
          <p:cNvCxnSpPr>
            <a:stCxn id="9" idx="5"/>
            <a:endCxn id="2" idx="1"/>
          </p:cNvCxnSpPr>
          <p:nvPr/>
        </p:nvCxnSpPr>
        <p:spPr>
          <a:xfrm>
            <a:off x="4680585" y="3634740"/>
            <a:ext cx="3809365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3"/>
            <a:endCxn id="3" idx="3"/>
          </p:cNvCxnSpPr>
          <p:nvPr/>
        </p:nvCxnSpPr>
        <p:spPr>
          <a:xfrm flipH="1">
            <a:off x="2484755" y="3634740"/>
            <a:ext cx="1549400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9" idx="1"/>
          </p:cNvCxnSpPr>
          <p:nvPr/>
        </p:nvCxnSpPr>
        <p:spPr>
          <a:xfrm>
            <a:off x="2070735" y="1311910"/>
            <a:ext cx="196342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038985" y="581406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message</a:t>
            </a:r>
            <a:endParaRPr lang="en-US" altLang="en-US"/>
          </a:p>
          <a:p>
            <a:r>
              <a:rPr lang="en-US" altLang="en-US"/>
              <a:t>involved : 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454400" y="5952490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Unknown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8985" y="943610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Scott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489950" y="483298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Nani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145780" y="1148715"/>
            <a:ext cx="3712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So she ask all the Unknowns to repeat their messages, (Unknowns is a reserved nickname).</a:t>
            </a:r>
            <a:endParaRPr lang="en-US" alt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00170" y="28543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95145" y="483298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Neal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575935" y="94361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Jill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9" idx="1"/>
            <a:endCxn id="4" idx="2"/>
          </p:cNvCxnSpPr>
          <p:nvPr/>
        </p:nvCxnSpPr>
        <p:spPr>
          <a:xfrm flipH="1" flipV="1">
            <a:off x="2484755" y="1311910"/>
            <a:ext cx="1549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900170" y="1703070"/>
            <a:ext cx="265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Repeat Unknowns.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038985" y="581406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message</a:t>
            </a:r>
            <a:endParaRPr lang="en-US" altLang="en-US"/>
          </a:p>
          <a:p>
            <a:r>
              <a:rPr lang="en-US" altLang="en-US"/>
              <a:t>involved : 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383280" y="5952490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Repeat Unknowns[.]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9" idx="3"/>
            <a:endCxn id="3" idx="3"/>
          </p:cNvCxnSpPr>
          <p:nvPr/>
        </p:nvCxnSpPr>
        <p:spPr>
          <a:xfrm flipH="1">
            <a:off x="2484755" y="3634740"/>
            <a:ext cx="1549400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5"/>
            <a:endCxn id="2" idx="1"/>
          </p:cNvCxnSpPr>
          <p:nvPr/>
        </p:nvCxnSpPr>
        <p:spPr>
          <a:xfrm>
            <a:off x="4680585" y="3634740"/>
            <a:ext cx="3809365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9" idx="7"/>
          </p:cNvCxnSpPr>
          <p:nvPr/>
        </p:nvCxnSpPr>
        <p:spPr>
          <a:xfrm flipH="1">
            <a:off x="4680585" y="1311910"/>
            <a:ext cx="12128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469505" y="2901950"/>
            <a:ext cx="3405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To avoid infinite repeat, a maximum repeat asks threshold of 5 is given, after the </a:t>
            </a:r>
            <a:r>
              <a:rPr lang="en-US" altLang="en-US">
                <a:sym typeface="+mn-ea"/>
              </a:rPr>
              <a:t>incomprehensible player will be kicked. </a:t>
            </a:r>
            <a:r>
              <a:rPr lang="" altLang="en-US">
                <a:sym typeface="+mn-ea"/>
              </a:rPr>
              <a:t>se </a:t>
            </a:r>
            <a:r>
              <a:rPr lang="" altLang="en-US">
                <a:sym typeface="+mn-ea"/>
                <a:hlinkClick r:id="rId1" tooltip="" action="ppaction://hlinksldjump"/>
              </a:rPr>
              <a:t>here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8985" y="943610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Scott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489950" y="483298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Nani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145780" y="1148715"/>
            <a:ext cx="3712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>
                <a:sym typeface="+mn-ea"/>
              </a:rPr>
              <a:t>We kick all the unknowns, </a:t>
            </a:r>
            <a:endParaRPr lang="">
              <a:sym typeface="+mn-ea"/>
            </a:endParaRPr>
          </a:p>
          <a:p>
            <a:r>
              <a:rPr lang="">
                <a:sym typeface="+mn-ea"/>
              </a:rPr>
              <a:t>we can also kick a player</a:t>
            </a:r>
            <a:endParaRPr lang="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00170" y="28543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95145" y="483298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Neal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575935" y="94361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Jill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9" idx="1"/>
            <a:endCxn id="4" idx="2"/>
          </p:cNvCxnSpPr>
          <p:nvPr/>
        </p:nvCxnSpPr>
        <p:spPr>
          <a:xfrm flipH="1" flipV="1">
            <a:off x="2484755" y="1311910"/>
            <a:ext cx="1549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900170" y="1703070"/>
            <a:ext cx="265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/>
              <a:t>kick Unknowns</a:t>
            </a:r>
            <a:endParaRPr lang=""/>
          </a:p>
        </p:txBody>
      </p:sp>
      <p:sp>
        <p:nvSpPr>
          <p:cNvPr id="5" name="Text Box 4"/>
          <p:cNvSpPr txBox="1"/>
          <p:nvPr/>
        </p:nvSpPr>
        <p:spPr>
          <a:xfrm>
            <a:off x="2038985" y="581406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message</a:t>
            </a:r>
            <a:endParaRPr lang="en-US" altLang="en-US"/>
          </a:p>
          <a:p>
            <a:r>
              <a:rPr lang="en-US" altLang="en-US"/>
              <a:t>involved : 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383280" y="5682615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Repeat </a:t>
            </a:r>
            <a:r>
              <a:rPr lang="" altLang="en-US"/>
              <a:t>Unknowns[.]</a:t>
            </a:r>
            <a:endParaRPr lang="" altLang="en-US"/>
          </a:p>
        </p:txBody>
      </p:sp>
      <p:cxnSp>
        <p:nvCxnSpPr>
          <p:cNvPr id="10" name="Straight Arrow Connector 9"/>
          <p:cNvCxnSpPr>
            <a:stCxn id="9" idx="3"/>
            <a:endCxn id="3" idx="3"/>
          </p:cNvCxnSpPr>
          <p:nvPr/>
        </p:nvCxnSpPr>
        <p:spPr>
          <a:xfrm flipH="1">
            <a:off x="2484755" y="3634740"/>
            <a:ext cx="1549400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5"/>
            <a:endCxn id="2" idx="1"/>
          </p:cNvCxnSpPr>
          <p:nvPr/>
        </p:nvCxnSpPr>
        <p:spPr>
          <a:xfrm>
            <a:off x="4680585" y="3634740"/>
            <a:ext cx="3809365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80585" y="1311910"/>
            <a:ext cx="12128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383280" y="6090920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Repeat </a:t>
            </a:r>
            <a:r>
              <a:rPr lang="" altLang="en-US"/>
              <a:t>&lt;nickname&gt;</a:t>
            </a:r>
            <a:r>
              <a:rPr lang="en-US" altLang="en-US"/>
              <a:t>[.]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44650" y="94361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Unknown</a:t>
            </a:r>
            <a:endParaRPr lang="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489950" y="483298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Nani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145780" y="1148715"/>
            <a:ext cx="3712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So </a:t>
            </a:r>
            <a:r>
              <a:rPr lang="" altLang="en-US">
                <a:sym typeface="+mn-ea"/>
              </a:rPr>
              <a:t>all the unknown </a:t>
            </a:r>
            <a:r>
              <a:rPr lang="en-US" altLang="en-US">
                <a:sym typeface="+mn-ea"/>
              </a:rPr>
              <a:t>repeats </a:t>
            </a:r>
            <a:r>
              <a:rPr lang="" altLang="en-US">
                <a:sym typeface="+mn-ea"/>
              </a:rPr>
              <a:t>their messages</a:t>
            </a:r>
            <a:r>
              <a:rPr lang="en-US" altLang="en-US">
                <a:sym typeface="+mn-ea"/>
              </a:rPr>
              <a:t>.</a:t>
            </a:r>
            <a:endParaRPr lang="en-US" alt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00170" y="28543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95145" y="483298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Neal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575935" y="94361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Jill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9" idx="7"/>
            <a:endCxn id="6" idx="2"/>
          </p:cNvCxnSpPr>
          <p:nvPr/>
        </p:nvCxnSpPr>
        <p:spPr>
          <a:xfrm flipV="1">
            <a:off x="4680585" y="1311910"/>
            <a:ext cx="12128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963930" y="1808480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Hello, I'm Scott.</a:t>
            </a:r>
            <a:endParaRPr lang="en-US" altLang="en-US"/>
          </a:p>
        </p:txBody>
      </p:sp>
      <p:cxnSp>
        <p:nvCxnSpPr>
          <p:cNvPr id="5" name="Straight Arrow Connector 4"/>
          <p:cNvCxnSpPr>
            <a:stCxn id="9" idx="5"/>
            <a:endCxn id="2" idx="1"/>
          </p:cNvCxnSpPr>
          <p:nvPr/>
        </p:nvCxnSpPr>
        <p:spPr>
          <a:xfrm>
            <a:off x="4680585" y="3634740"/>
            <a:ext cx="3809365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3"/>
            <a:endCxn id="3" idx="3"/>
          </p:cNvCxnSpPr>
          <p:nvPr/>
        </p:nvCxnSpPr>
        <p:spPr>
          <a:xfrm flipH="1">
            <a:off x="2484755" y="3634740"/>
            <a:ext cx="1549400" cy="13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9" idx="1"/>
          </p:cNvCxnSpPr>
          <p:nvPr/>
        </p:nvCxnSpPr>
        <p:spPr>
          <a:xfrm>
            <a:off x="2287270" y="1311910"/>
            <a:ext cx="1746885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038985" y="581406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message</a:t>
            </a:r>
            <a:endParaRPr lang="en-US" altLang="en-US"/>
          </a:p>
          <a:p>
            <a:r>
              <a:rPr lang="en-US" altLang="en-US"/>
              <a:t>involved : 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454400" y="5952490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Hello, I'm &lt;nickname&gt;</a:t>
            </a:r>
            <a:r>
              <a:rPr lang="" altLang="en-US"/>
              <a:t>[.]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Presentation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Noto Sans</vt:lpstr>
      <vt:lpstr>Calibri Light</vt:lpstr>
      <vt:lpstr>URW Bookman</vt:lpstr>
      <vt:lpstr>Calibri</vt:lpstr>
      <vt:lpstr>微软雅黑</vt:lpstr>
      <vt:lpstr>Sans Serif</vt:lpstr>
      <vt:lpstr/>
      <vt:lpstr>Arial Unicode MS</vt:lpstr>
      <vt:lpstr>Standard Symbols PS</vt:lpstr>
      <vt:lpstr>Office Theme</vt:lpstr>
      <vt:lpstr>How to ask a question?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scott-hamilton</dc:creator>
  <cp:lastModifiedBy>scott-hamilton</cp:lastModifiedBy>
  <cp:revision>86</cp:revision>
  <dcterms:created xsi:type="dcterms:W3CDTF">2019-08-02T11:46:06Z</dcterms:created>
  <dcterms:modified xsi:type="dcterms:W3CDTF">2019-08-02T11:46:06Z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