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59" r:id="rId4"/>
    <p:sldId id="263" r:id="rId5"/>
    <p:sldId id="256" r:id="rId6"/>
    <p:sldId id="264" r:id="rId7"/>
    <p:sldId id="261" r:id="rId8"/>
    <p:sldId id="258" r:id="rId9"/>
    <p:sldId id="25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76E14-D8E4-40DE-A179-88AA4E7BB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FCCEE-02A2-491F-9C15-B848396C7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10041-DBCF-4B8E-BECE-92EAE5DCB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AA8C-209F-440D-988A-240B53D45322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AEF3A-438C-4B72-9F9B-FA331E58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017D2-8498-4756-8D81-AEFDDA81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73E8-E714-4422-BB25-3D581919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0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4C5A-FAAB-435A-9EE4-EBFCC884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CF2ED-AD2B-48AB-91B9-CCC3B745D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44944-6CF7-4A8B-BAF3-EB2E82D7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AA8C-209F-440D-988A-240B53D45322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6443A-248F-48A6-A576-E3195A48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D5981-D39B-4552-9B83-D0304BDB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73E8-E714-4422-BB25-3D581919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7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0C6A9-36E8-4991-9DB3-FF6505F8E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F72BF-EF27-4272-92CF-88B038271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995D8-4844-4EC1-AF58-32186AB5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AA8C-209F-440D-988A-240B53D45322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48C0D-4E3D-42F8-BFE0-56DD972A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3DDC0-6111-4087-AFF1-40E1ED38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73E8-E714-4422-BB25-3D581919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9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B82F-1B5B-4F46-A6DF-B0E60937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5B5DF-40AC-4EE8-AEA3-72B2E0CB7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C6B51-C572-416B-BDF2-7DA303C7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AA8C-209F-440D-988A-240B53D45322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8AEC8-1E88-49EF-B564-C247E00D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57BCC-2591-46C8-82E4-FAD860AE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73E8-E714-4422-BB25-3D581919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8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30B3A-4ECE-4E76-B50E-12E1F1D6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0D4B0-7E41-45B2-8C84-D555DFE5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A1183-0F60-4072-B1D5-C8BCB8DCE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AA8C-209F-440D-988A-240B53D45322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7D350-09D1-4D76-8AF7-367D8883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17D55-FB52-4F6F-9DAE-A9908567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73E8-E714-4422-BB25-3D581919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4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F0A0-123E-4A55-90DE-AC9709D6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EC141-21B6-412B-A1FA-1FC8A0EF4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ABE40-B6A8-49CD-B7DB-39A4445BD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18954-C11F-4F66-8B5F-6F0020A2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AA8C-209F-440D-988A-240B53D45322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99ECA-9388-4E8D-BFB7-D7744E4F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62C83-493F-4015-9B7F-7E0579B2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73E8-E714-4422-BB25-3D581919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0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50F1-68C2-4336-B8A7-7599712C4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569A1-12EC-4492-8AE2-C8206BE40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B33C5-AF76-424D-BA20-5A74B37DF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0B141-88B9-454F-A570-2971A447D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EB9F2-0D39-432C-9744-8CFFD80CC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C25DCF-4C39-498B-BD21-F0A3215D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AA8C-209F-440D-988A-240B53D45322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3E774-D48F-462E-B122-A2C4E5C5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63A251-A652-42FD-BD7F-88301C11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73E8-E714-4422-BB25-3D581919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1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4C35-50A3-42D1-803A-AAE71BD9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012F1-C80A-4FF0-BD65-4CA0190D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AA8C-209F-440D-988A-240B53D45322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929AF-0732-47CC-87BD-3D7C6B340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91CFA-5A95-43BC-8818-1F8D3B75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73E8-E714-4422-BB25-3D581919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4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5C315-1750-481B-9D2A-7C4284356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AA8C-209F-440D-988A-240B53D45322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A1DB6-C92D-4A99-AD98-2A179126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DDC53-B9DE-418B-85BC-E1AC5654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73E8-E714-4422-BB25-3D581919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7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A3AC-4756-4A0A-B1E0-C2F3122D4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C4C1-2FF3-4847-8211-65D3A3F0A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4C970-818E-4D3A-8B30-B41D67751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3CFFB-734B-4BB9-BC4F-CAF381A1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AA8C-209F-440D-988A-240B53D45322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1BC0E-7FA3-4845-8A4C-1C986531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33B5E-843C-4A0C-B901-44BDB449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73E8-E714-4422-BB25-3D581919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8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14F0-E746-474B-BCAF-153C03AF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AF83E-E51D-4E76-B30E-5AECC2021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BC4C3-6D09-4EDD-A9F0-1853DCA73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07A4D-42D6-4574-8CBC-EEB2BD7D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AA8C-209F-440D-988A-240B53D45322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3E4A7-B6F4-442F-8ED9-B16B2C16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D72C9-73A8-44C6-B9CB-B41954C1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73E8-E714-4422-BB25-3D581919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9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9FA0E-7A19-4726-AB3D-6B9E828B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D29D3-9441-4236-A460-6F9F95D63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52291-1705-484D-BEF0-F3B1DA11C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DAA8C-209F-440D-988A-240B53D45322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0B0E3-7736-49A4-A692-47E4BD1FE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06D35-F6D2-438F-97AE-626C1FDE1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B73E8-E714-4422-BB25-3D581919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8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s.cloudinary.com/jerrick/image/upload/c_fit,f_auto,fl_progressive,q_auto,w_1100/wv9zgmvj9rpbtqi2a8l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8A11EF-BFB5-49D6-9020-B2E1212F0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Modeling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1E1FA02-7B51-42F0-81DA-18BA85A8F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38F7E7-2C34-4751-9A0A-CBD8F9C06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065" y="424943"/>
            <a:ext cx="2243870" cy="69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90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D1DD-A347-428A-B952-B4745F07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That’s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E3964-0401-4FE1-8885-F97BFECC5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course there is way more complexity to how Blender and Inkscape work, but this is supposed to be a five minute presentation, so I can’t cover everything.</a:t>
            </a:r>
          </a:p>
          <a:p>
            <a:r>
              <a:rPr lang="en-US" dirty="0"/>
              <a:t>Give them a try yourself and have fun!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D3B4D-A0F6-4C0A-B73A-C2F1FBAAA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430" y="5227395"/>
            <a:ext cx="3055140" cy="9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5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CA08-BCB5-4D12-BADB-83D406DE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3D Modeling?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FBCB3-0F79-47EB-A6A9-AAD9F5E1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Process that creates and shows a shape based on mathematical representation of its surface</a:t>
            </a:r>
          </a:p>
          <a:p>
            <a:r>
              <a:rPr lang="en-US" dirty="0"/>
              <a:t>Can be drawn with vertices, edges, and faces</a:t>
            </a:r>
          </a:p>
          <a:p>
            <a:r>
              <a:rPr lang="en-US" dirty="0"/>
              <a:t>Colloquially, it is the art style of the creators of </a:t>
            </a:r>
            <a:r>
              <a:rPr lang="en-US" i="1" dirty="0"/>
              <a:t>Toy Story</a:t>
            </a:r>
            <a:r>
              <a:rPr lang="en-US" dirty="0"/>
              <a:t>, Pixar</a:t>
            </a:r>
          </a:p>
          <a:p>
            <a:endParaRPr lang="en-US" dirty="0">
              <a:hlinkClick r:id="rId2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A3A3A-0E7E-4084-8514-04794AED8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3866357"/>
            <a:ext cx="5238750" cy="294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9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5612A9-1AAD-485E-A501-79610641F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748" y="1371348"/>
            <a:ext cx="4388061" cy="453937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AC01DB1-0F40-4350-8597-BC611FF0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3D Modeling for Software Development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977631-8783-4519-B849-BDDDC0314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48954"/>
            <a:ext cx="7447722" cy="473737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3D Models appear in:</a:t>
            </a:r>
          </a:p>
          <a:p>
            <a:pPr lvl="1"/>
            <a:r>
              <a:rPr lang="en-US" sz="3200" dirty="0"/>
              <a:t>Video Games</a:t>
            </a:r>
          </a:p>
          <a:p>
            <a:pPr lvl="1"/>
            <a:r>
              <a:rPr lang="en-US" sz="3200" dirty="0"/>
              <a:t>Movies</a:t>
            </a:r>
          </a:p>
          <a:p>
            <a:pPr lvl="1"/>
            <a:r>
              <a:rPr lang="en-US" sz="3200" dirty="0"/>
              <a:t>Computer Aided Design</a:t>
            </a:r>
          </a:p>
          <a:p>
            <a:pPr marL="0" indent="0">
              <a:buNone/>
            </a:pPr>
            <a:r>
              <a:rPr lang="en-US" sz="3200" dirty="0"/>
              <a:t>My experience was a senior design project:</a:t>
            </a:r>
          </a:p>
          <a:p>
            <a:pPr marL="0" indent="0" algn="ctr">
              <a:buNone/>
            </a:pPr>
            <a:r>
              <a:rPr lang="en-US" sz="3200" dirty="0"/>
              <a:t>“Teaching Children Safety Through an Interactive Gaming Experience”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E28D-74B2-4583-A522-A521ABCB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make 3D model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4827E-E1EA-4713-8C9C-3261668D0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12896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Planning</a:t>
            </a:r>
          </a:p>
          <a:p>
            <a:pPr lvl="1"/>
            <a:r>
              <a:rPr lang="en-US" dirty="0"/>
              <a:t>What object do you want to make?</a:t>
            </a:r>
          </a:p>
          <a:p>
            <a:pPr lvl="1"/>
            <a:r>
              <a:rPr lang="en-US" dirty="0"/>
              <a:t>How should it look?</a:t>
            </a:r>
          </a:p>
          <a:p>
            <a:pPr lvl="1"/>
            <a:r>
              <a:rPr lang="en-US" dirty="0"/>
              <a:t>What limiting factors control how complex your model can be if any?</a:t>
            </a:r>
          </a:p>
          <a:p>
            <a:pPr lvl="1"/>
            <a:r>
              <a:rPr lang="en-US" dirty="0"/>
              <a:t>Who is your audience and what do they expect your models to look like?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dirty="0"/>
              <a:t>From my senior design example:</a:t>
            </a:r>
          </a:p>
          <a:p>
            <a:pPr lvl="1"/>
            <a:r>
              <a:rPr lang="en-US" dirty="0"/>
              <a:t>Objects will be kids and environments associated with kids </a:t>
            </a:r>
          </a:p>
          <a:p>
            <a:pPr lvl="1"/>
            <a:r>
              <a:rPr lang="en-US" dirty="0"/>
              <a:t>They should look colorful and non-threatening</a:t>
            </a:r>
          </a:p>
          <a:p>
            <a:pPr lvl="1"/>
            <a:r>
              <a:rPr lang="en-US" dirty="0"/>
              <a:t>The project had 6 months time limit and had to be both a 			computer game and have mobile support</a:t>
            </a:r>
          </a:p>
          <a:p>
            <a:pPr lvl="1"/>
            <a:r>
              <a:rPr lang="en-US" dirty="0"/>
              <a:t>We eventually chose </a:t>
            </a:r>
            <a:r>
              <a:rPr lang="en-US" i="1" dirty="0"/>
              <a:t>Animal Crossing </a:t>
            </a:r>
            <a:r>
              <a:rPr lang="en-US" dirty="0"/>
              <a:t>as our inspiration</a:t>
            </a:r>
          </a:p>
        </p:txBody>
      </p:sp>
    </p:spTree>
    <p:extLst>
      <p:ext uri="{BB962C8B-B14F-4D97-AF65-F5344CB8AC3E}">
        <p14:creationId xmlns:p14="http://schemas.microsoft.com/office/powerpoint/2010/main" val="379913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D4C827-8AAE-43B8-AF6B-18C2BC65C3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The Tool Belt: Blender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57E4D1-4342-4418-A304-3303F295A225}"/>
              </a:ext>
            </a:extLst>
          </p:cNvPr>
          <p:cNvSpPr txBox="1">
            <a:spLocks/>
          </p:cNvSpPr>
          <p:nvPr/>
        </p:nvSpPr>
        <p:spPr>
          <a:xfrm>
            <a:off x="1695007" y="1918390"/>
            <a:ext cx="88019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/>
              <a:t>Blender Helps With 3D Model: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Geometry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UV Mapping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Rigging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Animations  </a:t>
            </a:r>
          </a:p>
          <a:p>
            <a:endParaRPr lang="en-US" dirty="0"/>
          </a:p>
        </p:txBody>
      </p:sp>
      <p:pic>
        <p:nvPicPr>
          <p:cNvPr id="6" name="Picture 2" descr="C:\Users\glen\Downloads\Logo_Blender.svg.png">
            <a:extLst>
              <a:ext uri="{FF2B5EF4-FFF2-40B4-BE49-F238E27FC236}">
                <a16:creationId xmlns:a16="http://schemas.microsoft.com/office/drawing/2014/main" id="{9D06000A-BC0D-4A15-83B5-A343BE185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9206" y="1918390"/>
            <a:ext cx="1905000" cy="504825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165EDC-F804-4A8C-A60C-6BDF7AC93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706" y="2953893"/>
            <a:ext cx="3810000" cy="318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6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59E2-CF09-46F4-931C-35FD7326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make 3D model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3D9AD-D076-462A-9BB5-B89DCE70C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 startAt="2"/>
            </a:pPr>
            <a:r>
              <a:rPr lang="en-US" dirty="0"/>
              <a:t>Geometry</a:t>
            </a:r>
          </a:p>
          <a:p>
            <a:pPr lvl="1"/>
            <a:r>
              <a:rPr lang="en-US" dirty="0"/>
              <a:t>Object geometry is made up of vertices, edges, and faces</a:t>
            </a:r>
          </a:p>
          <a:p>
            <a:pPr lvl="1"/>
            <a:r>
              <a:rPr lang="en-US" dirty="0"/>
              <a:t>More of these elements mean the model is more complicated, harder to calculate and therefore requires more processing power to appear onscreen</a:t>
            </a:r>
          </a:p>
          <a:p>
            <a:pPr lvl="1"/>
            <a:r>
              <a:rPr lang="en-US" dirty="0"/>
              <a:t>A “</a:t>
            </a:r>
            <a:r>
              <a:rPr lang="en-US" dirty="0" err="1"/>
              <a:t>UVMap</a:t>
            </a:r>
            <a:r>
              <a:rPr lang="en-US" dirty="0"/>
              <a:t>” needs to be made for the next step. This “unwraps” the object so a 2D image can be applied to the model’s surface</a:t>
            </a:r>
          </a:p>
          <a:p>
            <a:pPr lvl="2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E5137B-5350-4ED4-BE52-8DE5C2DCE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99" y="1393902"/>
            <a:ext cx="4919101" cy="521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1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D4C827-8AAE-43B8-AF6B-18C2BC65C3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The Tool Belt: Inkscape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57E4D1-4342-4418-A304-3303F295A225}"/>
              </a:ext>
            </a:extLst>
          </p:cNvPr>
          <p:cNvSpPr txBox="1">
            <a:spLocks/>
          </p:cNvSpPr>
          <p:nvPr/>
        </p:nvSpPr>
        <p:spPr>
          <a:xfrm>
            <a:off x="1695007" y="1918390"/>
            <a:ext cx="8330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/>
              <a:t>Inkscape Helps Make Textures: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	It is intended to make 2-dimensional art, AKA a picture, AKA a photograph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	Vector manipulation handles make lines and curves easy to draw, even if you don’t have a steady hand.</a:t>
            </a:r>
          </a:p>
        </p:txBody>
      </p:sp>
      <p:pic>
        <p:nvPicPr>
          <p:cNvPr id="7" name="Picture 4" descr="File:Inkscape Logo.svg">
            <a:extLst>
              <a:ext uri="{FF2B5EF4-FFF2-40B4-BE49-F238E27FC236}">
                <a16:creationId xmlns:a16="http://schemas.microsoft.com/office/drawing/2014/main" id="{3E90F970-B6C8-43A7-AAC2-C5A1BFC23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39755" y="1311303"/>
            <a:ext cx="1219200" cy="1219201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1A1C1E0-0139-4E5A-B50F-C29922D64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117" y="3476682"/>
            <a:ext cx="15144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03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CDBDDE3-0847-489C-B23F-D4797EDEF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21" y="1713484"/>
            <a:ext cx="8926958" cy="44634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80D800F-75C4-4FF0-8EAA-2AD54230612D}"/>
              </a:ext>
            </a:extLst>
          </p:cNvPr>
          <p:cNvSpPr/>
          <p:nvPr/>
        </p:nvSpPr>
        <p:spPr>
          <a:xfrm>
            <a:off x="2375095" y="474916"/>
            <a:ext cx="744180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How to make 3D model assets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70972-8109-43FA-B712-FF93F96CE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640773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Texturing</a:t>
            </a:r>
          </a:p>
          <a:p>
            <a:r>
              <a:rPr lang="en-US" dirty="0"/>
              <a:t>Inkscape vectors can be lines, filled in, have blur effects, and snap to other vectors</a:t>
            </a:r>
          </a:p>
          <a:p>
            <a:r>
              <a:rPr lang="en-US" dirty="0"/>
              <a:t>The image to the left uses all of these to create a face texture you will see being applied to a 3D model on the next slide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49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5576EF0-9079-45C5-929D-0C4F8FD4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to make 3D model assets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C71555-C393-4E32-A9CC-626A60F5B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100" y="1690687"/>
            <a:ext cx="5257800" cy="4802187"/>
          </a:xfrm>
        </p:spPr>
        <p:txBody>
          <a:bodyPr>
            <a:normAutofit fontScale="92500" lnSpcReduction="10000"/>
          </a:bodyPr>
          <a:lstStyle/>
          <a:p>
            <a:pPr marL="914400" lvl="1" indent="-457200">
              <a:buFont typeface="+mj-lt"/>
              <a:buAutoNum type="arabicPeriod" startAt="4"/>
            </a:pPr>
            <a:r>
              <a:rPr lang="en-US" dirty="0"/>
              <a:t>Animation</a:t>
            </a:r>
          </a:p>
          <a:p>
            <a:pPr marL="457200" lvl="1" indent="0">
              <a:buNone/>
            </a:pPr>
            <a:r>
              <a:rPr lang="en-US" dirty="0"/>
              <a:t>The best way to make animations in Blender is manipulating armatures/bones (bones pictured to the left)</a:t>
            </a:r>
          </a:p>
          <a:p>
            <a:pPr lvl="1"/>
            <a:r>
              <a:rPr lang="en-US" dirty="0"/>
              <a:t>Bones work by grouping vertices and associating individual bones with these vertex groups</a:t>
            </a:r>
          </a:p>
          <a:p>
            <a:pPr lvl="1"/>
            <a:r>
              <a:rPr lang="en-US" dirty="0"/>
              <a:t>Then whenever the bone is moved, its associated vertices move with it</a:t>
            </a:r>
          </a:p>
          <a:p>
            <a:pPr lvl="1"/>
            <a:r>
              <a:rPr lang="en-US" dirty="0"/>
              <a:t>More bones and vertex groups means more complex animations are possible</a:t>
            </a:r>
          </a:p>
          <a:p>
            <a:pPr lvl="1"/>
            <a:r>
              <a:rPr lang="en-US" dirty="0"/>
              <a:t>“Vertex Brushing” enables more complex relationships when some bones have a “stronger” association than other bones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276C00-B3A3-44A5-9F0C-5083A00BE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01000" y="1938131"/>
            <a:ext cx="4191000" cy="49198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7D14CF-36D9-49BB-BDF7-C6B2A60D8A75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-419099" y="2825750"/>
            <a:ext cx="4924424" cy="2409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0198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439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3D Modeling</vt:lpstr>
      <vt:lpstr>What is 3D Modeling?</vt:lpstr>
      <vt:lpstr>3D Modeling for Software Development </vt:lpstr>
      <vt:lpstr>How to make 3D model assets</vt:lpstr>
      <vt:lpstr>PowerPoint Presentation</vt:lpstr>
      <vt:lpstr>How to make 3D model assets</vt:lpstr>
      <vt:lpstr>PowerPoint Presentation</vt:lpstr>
      <vt:lpstr>PowerPoint Presentation</vt:lpstr>
      <vt:lpstr>How to make 3D model assets</vt:lpstr>
      <vt:lpstr>That’s 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Glenn Herrin</dc:creator>
  <cp:lastModifiedBy>Glenn Herrin</cp:lastModifiedBy>
  <cp:revision>27</cp:revision>
  <dcterms:created xsi:type="dcterms:W3CDTF">2019-10-30T23:16:28Z</dcterms:created>
  <dcterms:modified xsi:type="dcterms:W3CDTF">2019-10-31T09:57:49Z</dcterms:modified>
</cp:coreProperties>
</file>