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handoutMasterIdLst>
    <p:handoutMasterId r:id="rId17"/>
  </p:handoutMasterIdLst>
  <p:sldIdLst>
    <p:sldId id="256" r:id="rId2"/>
    <p:sldId id="258" r:id="rId3"/>
    <p:sldId id="259" r:id="rId4"/>
    <p:sldId id="271" r:id="rId5"/>
    <p:sldId id="270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0" r:id="rId15"/>
    <p:sldId id="268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배달의민족 주아" panose="0202060302010102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  <p15:guide id="3" pos="44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45"/>
    <p:restoredTop sz="94660"/>
  </p:normalViewPr>
  <p:slideViewPr>
    <p:cSldViewPr snapToGrid="0">
      <p:cViewPr varScale="1">
        <p:scale>
          <a:sx n="66" d="100"/>
          <a:sy n="66" d="100"/>
        </p:scale>
        <p:origin x="636" y="32"/>
      </p:cViewPr>
      <p:guideLst>
        <p:guide orient="horz" pos="2159"/>
        <p:guide pos="3838"/>
        <p:guide pos="445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5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CE853B0-35DD-4306-965E-42008F77FB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0CEADE-2E23-45BE-AD29-2DD5AD3177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169DC-A453-4177-8C01-DB9B5D557C6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6BADF2-EC0E-4C2E-8A88-6619CBBBC4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12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72BB0-31FB-4358-917C-3661221E9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B7AA5D-D333-4F29-9F8F-C11A86CBF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1F621-832D-41C9-AD68-6F7D93E8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3DF4-3A1E-4E08-B752-BC666D1434A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A9BC9-F5F2-4324-B148-7B874F44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9D873-58F8-44C7-A58D-BCA6DEBB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328B-86D3-408C-8744-D75102D7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0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0EB7C-1FB8-4364-871D-86575711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2CC3E-43FA-4AAD-B0C8-671707541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46001-CD08-43AE-93CF-7A456700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3DF4-3A1E-4E08-B752-BC666D1434A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933FD-FBC4-4F7A-86AF-A9CFB0BD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5D0AD-6C15-464E-BAD5-5BBB97AF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328B-86D3-408C-8744-D75102D7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6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E2DD88-329D-487E-B8C2-1DAB20C4F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E6730-B59C-41CD-8101-DA51C6A24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BD2F4-3962-4796-B792-1B7A6771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3DF4-3A1E-4E08-B752-BC666D1434A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6C292-639F-4355-9EFB-FA255722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5B858-946B-4B46-B2DE-3BDE80C9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328B-86D3-408C-8744-D75102D7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5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5A77B-B89C-4DB9-A567-F2FB8C5B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12B8-D598-4CA5-97FB-8EA5DE40F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37193-244E-400C-9869-A86BD7A3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3DF4-3A1E-4E08-B752-BC666D1434A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4B5DA-97A1-4AFD-9D40-85768602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C0049-0762-4B47-A7EA-25413B4B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328B-86D3-408C-8744-D75102D7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69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7DD63-69C7-4046-B11D-934F1086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9AD5B4-AED8-4E8F-AA52-5A19E8FD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CA09C-0BC5-4466-8336-8820DDE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3DF4-3A1E-4E08-B752-BC666D1434A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A6FCD-6297-455B-B8D2-C29FB8CC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5D0B1-6187-4148-94E4-CC3E9661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328B-86D3-408C-8744-D75102D7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0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C0D84-7B6C-449C-BD1A-8F4D425C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453D3-1244-4079-A176-8F4017B59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9DC760-61F3-4C7D-AC62-2C5057A33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776D7-B4CB-4FBC-BA1D-38C77280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3DF4-3A1E-4E08-B752-BC666D1434A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01007C-C47E-446B-98D5-88642D12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842F3A-541B-4A09-A78B-52EF152A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328B-86D3-408C-8744-D75102D7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4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C3EEB-DAC9-4CF5-B5DF-D554BFC1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941E1-C741-45AC-92F4-E70797ED1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3D58DA-A281-4280-A3ED-E7303E871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5DD17-F611-4D1B-8EEB-B33FF8E3D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4BBC1F-7C3B-45B2-AE5F-85F9D60EA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CD319C-C408-473E-9CBF-709F6F17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3DF4-3A1E-4E08-B752-BC666D1434A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FB1A87-6376-4BE6-9D6E-5D7FC820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2A1151-E150-4ADE-A5EB-069D654F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328B-86D3-408C-8744-D75102D7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82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7350F-7A21-4A83-8865-B8251CD4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AE28C1-7AF6-4093-B077-4D764EBC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3DF4-3A1E-4E08-B752-BC666D1434A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1F3CD8-95C5-4556-B484-BC7DCF00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98226D-D468-4C91-B667-3729B7DA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328B-86D3-408C-8744-D75102D7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3698FE-CBB2-4607-8E60-98878C4D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3DF4-3A1E-4E08-B752-BC666D1434A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7596F0-2CE5-4D35-88D9-F6154753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5ABAB2-E73D-4A24-99A7-93339A5E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328B-86D3-408C-8744-D75102D7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8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ADB8-EA8E-4040-A4A6-2DA35DD5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01A74-5666-445E-BDEF-DF83E2870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03A2DA-9287-4590-8749-1A60C7429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6B308B-084F-4477-B8EE-CD587F23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3DF4-3A1E-4E08-B752-BC666D1434A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DFFC15-F05B-459C-A346-948E35C9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9BCD26-9933-46E0-B3AF-E034713F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328B-86D3-408C-8744-D75102D7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2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BB07C-A06D-45A2-BC5C-80B792DF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082F39-F8FF-4405-99A5-EB7AB327A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411499-31BC-4785-AEBC-A93AE0C82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0AD63-87FE-46FB-A91F-35DE6D71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3DF4-3A1E-4E08-B752-BC666D1434A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E42097-A682-469B-B227-B3EE6576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60A04-45D9-4F56-A0F5-11BB0437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328B-86D3-408C-8744-D75102D7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3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A62338-A6A5-4C74-B997-91136C60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C0BEA3-A4A0-4049-BCF8-DC80DD34B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8325F-8EC6-4C58-A19D-E2A3632ED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A3DF4-3A1E-4E08-B752-BC666D1434A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AABCC-7191-4A65-A414-FBFD25AD7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D8126-69AB-4AAB-8C25-2188FB74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328B-86D3-408C-8744-D75102D71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3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02586" y="1658849"/>
            <a:ext cx="7385058" cy="1945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4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REVERSE OTHELLO</a:t>
            </a:r>
            <a:r>
              <a:rPr lang="ko-KR" altLang="en-US" sz="4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400" b="1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Protocol</a:t>
            </a:r>
            <a:endParaRPr lang="ko-KR" altLang="en-US" sz="4400" b="1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262647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0" y="6595353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04356" y="3269657"/>
            <a:ext cx="75373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723663" y="5384922"/>
            <a:ext cx="2196832" cy="42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21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27246" y="5761582"/>
            <a:ext cx="1561893" cy="42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SCPJaehyeon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935325" y="5000583"/>
            <a:ext cx="1751146" cy="42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 경연단계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309824B-78E1-4701-BE9D-2CD676E98592}"/>
              </a:ext>
            </a:extLst>
          </p:cNvPr>
          <p:cNvCxnSpPr>
            <a:cxnSpLocks/>
          </p:cNvCxnSpPr>
          <p:nvPr/>
        </p:nvCxnSpPr>
        <p:spPr>
          <a:xfrm>
            <a:off x="9935325" y="4957545"/>
            <a:ext cx="17457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604D9B0-F06A-48EE-9E6F-49C69C4B3BC1}"/>
              </a:ext>
            </a:extLst>
          </p:cNvPr>
          <p:cNvCxnSpPr>
            <a:cxnSpLocks/>
          </p:cNvCxnSpPr>
          <p:nvPr/>
        </p:nvCxnSpPr>
        <p:spPr>
          <a:xfrm>
            <a:off x="9935325" y="6194116"/>
            <a:ext cx="17457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F78E52C-A7D9-45B8-96A9-0F8B5533D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456" y="1606754"/>
            <a:ext cx="872869" cy="87286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4E4553-8D23-415B-93AC-0436CF5671C9}"/>
              </a:ext>
            </a:extLst>
          </p:cNvPr>
          <p:cNvCxnSpPr>
            <a:cxnSpLocks/>
          </p:cNvCxnSpPr>
          <p:nvPr/>
        </p:nvCxnSpPr>
        <p:spPr>
          <a:xfrm>
            <a:off x="0" y="262647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49CF13-5870-4B1A-BEFE-45F65DA93FA9}"/>
              </a:ext>
            </a:extLst>
          </p:cNvPr>
          <p:cNvCxnSpPr>
            <a:cxnSpLocks/>
          </p:cNvCxnSpPr>
          <p:nvPr/>
        </p:nvCxnSpPr>
        <p:spPr>
          <a:xfrm>
            <a:off x="0" y="6595353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BAC69D-97B4-474E-8643-3A8F953E30C4}"/>
              </a:ext>
            </a:extLst>
          </p:cNvPr>
          <p:cNvSpPr/>
          <p:nvPr/>
        </p:nvSpPr>
        <p:spPr>
          <a:xfrm>
            <a:off x="11400817" y="6303645"/>
            <a:ext cx="791183" cy="55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10/15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784AEA-B238-4456-8C28-28FF6ADF5A92}"/>
              </a:ext>
            </a:extLst>
          </p:cNvPr>
          <p:cNvSpPr/>
          <p:nvPr/>
        </p:nvSpPr>
        <p:spPr>
          <a:xfrm>
            <a:off x="-2" y="0"/>
            <a:ext cx="2540001" cy="680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서버와 클라이언트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E272D8-AB44-4559-B553-E80CF371B346}"/>
              </a:ext>
            </a:extLst>
          </p:cNvPr>
          <p:cNvSpPr txBox="1"/>
          <p:nvPr/>
        </p:nvSpPr>
        <p:spPr>
          <a:xfrm>
            <a:off x="403190" y="1652771"/>
            <a:ext cx="4273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 입장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선공 지정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시작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나가기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돌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턴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둘 수 있는 곳 판단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스코어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돌 안 두면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게임종료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Crash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 descr="개체, 시계이(가) 표시된 사진&#10;&#10;자동 생성된 설명">
            <a:extLst>
              <a:ext uri="{FF2B5EF4-FFF2-40B4-BE49-F238E27FC236}">
                <a16:creationId xmlns:a16="http://schemas.microsoft.com/office/drawing/2014/main" id="{7A25511D-5857-4257-9D90-2A5B2AC35C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22" y="878732"/>
            <a:ext cx="681755" cy="681755"/>
          </a:xfrm>
          <a:prstGeom prst="rect">
            <a:avLst/>
          </a:prstGeom>
        </p:spPr>
      </p:pic>
      <p:pic>
        <p:nvPicPr>
          <p:cNvPr id="11" name="그림 10" descr="컴퓨터이(가) 표시된 사진&#10;&#10;자동 생성된 설명">
            <a:extLst>
              <a:ext uri="{FF2B5EF4-FFF2-40B4-BE49-F238E27FC236}">
                <a16:creationId xmlns:a16="http://schemas.microsoft.com/office/drawing/2014/main" id="{F2A86BB5-C7A9-4E91-A92E-88ED10667D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55" y="763273"/>
            <a:ext cx="893551" cy="89355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141968-DDC6-4D50-BC27-15AC6E963080}"/>
              </a:ext>
            </a:extLst>
          </p:cNvPr>
          <p:cNvSpPr/>
          <p:nvPr/>
        </p:nvSpPr>
        <p:spPr>
          <a:xfrm>
            <a:off x="4716264" y="305341"/>
            <a:ext cx="2759469" cy="68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F698AB-34B9-4411-96C1-2C0E5656EC78}"/>
              </a:ext>
            </a:extLst>
          </p:cNvPr>
          <p:cNvSpPr/>
          <p:nvPr/>
        </p:nvSpPr>
        <p:spPr>
          <a:xfrm>
            <a:off x="9023395" y="305341"/>
            <a:ext cx="2759469" cy="68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12976E-7439-420E-9945-3D039FA2423D}"/>
              </a:ext>
            </a:extLst>
          </p:cNvPr>
          <p:cNvSpPr/>
          <p:nvPr/>
        </p:nvSpPr>
        <p:spPr>
          <a:xfrm>
            <a:off x="4711697" y="2542055"/>
            <a:ext cx="2759468" cy="1447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모아 놓은 좌표토대로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둘 수 있는 곳 계산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둘 수 있는 곳이 없으면 상대 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 pass += 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 받으면 초기화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FF5A0F-1CAD-45D9-89C3-213EF6A71A00}"/>
              </a:ext>
            </a:extLst>
          </p:cNvPr>
          <p:cNvSpPr/>
          <p:nvPr/>
        </p:nvSpPr>
        <p:spPr>
          <a:xfrm>
            <a:off x="9335782" y="3853689"/>
            <a:ext cx="2161569" cy="686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C2,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둘 수 있는 곳 계산</a:t>
            </a:r>
            <a:endParaRPr lang="ko-KR" altLang="en-US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35CE78-BE87-4928-B22C-36E8F642F39F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>
            <a:off x="7471165" y="2433369"/>
            <a:ext cx="1897652" cy="832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BDBA5B-69C0-4FA9-AB2E-D6C9184DFC2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7471165" y="3265797"/>
            <a:ext cx="1864617" cy="931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1F87E7-8EE0-428D-B821-9D3965F65794}"/>
              </a:ext>
            </a:extLst>
          </p:cNvPr>
          <p:cNvSpPr/>
          <p:nvPr/>
        </p:nvSpPr>
        <p:spPr>
          <a:xfrm>
            <a:off x="9368817" y="2089911"/>
            <a:ext cx="2161569" cy="686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C1,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둘 수 있는 곳 계산</a:t>
            </a:r>
            <a:endParaRPr lang="ko-KR" altLang="en-US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4548E2-1363-4447-A09F-3898A62D6DD3}"/>
              </a:ext>
            </a:extLst>
          </p:cNvPr>
          <p:cNvSpPr/>
          <p:nvPr/>
        </p:nvSpPr>
        <p:spPr>
          <a:xfrm>
            <a:off x="4711697" y="4990092"/>
            <a:ext cx="2759468" cy="6809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둘 수 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없는 곳에 놓으면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유저 패배 처리</a:t>
            </a:r>
          </a:p>
        </p:txBody>
      </p:sp>
    </p:spTree>
    <p:extLst>
      <p:ext uri="{BB962C8B-B14F-4D97-AF65-F5344CB8AC3E}">
        <p14:creationId xmlns:p14="http://schemas.microsoft.com/office/powerpoint/2010/main" val="4196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4E4553-8D23-415B-93AC-0436CF5671C9}"/>
              </a:ext>
            </a:extLst>
          </p:cNvPr>
          <p:cNvCxnSpPr>
            <a:cxnSpLocks/>
          </p:cNvCxnSpPr>
          <p:nvPr/>
        </p:nvCxnSpPr>
        <p:spPr>
          <a:xfrm>
            <a:off x="0" y="262647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49CF13-5870-4B1A-BEFE-45F65DA93FA9}"/>
              </a:ext>
            </a:extLst>
          </p:cNvPr>
          <p:cNvCxnSpPr>
            <a:cxnSpLocks/>
          </p:cNvCxnSpPr>
          <p:nvPr/>
        </p:nvCxnSpPr>
        <p:spPr>
          <a:xfrm>
            <a:off x="0" y="6595353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BAC69D-97B4-474E-8643-3A8F953E30C4}"/>
              </a:ext>
            </a:extLst>
          </p:cNvPr>
          <p:cNvSpPr/>
          <p:nvPr/>
        </p:nvSpPr>
        <p:spPr>
          <a:xfrm>
            <a:off x="11400817" y="6303645"/>
            <a:ext cx="791183" cy="55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11/15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784AEA-B238-4456-8C28-28FF6ADF5A92}"/>
              </a:ext>
            </a:extLst>
          </p:cNvPr>
          <p:cNvSpPr/>
          <p:nvPr/>
        </p:nvSpPr>
        <p:spPr>
          <a:xfrm>
            <a:off x="-2" y="0"/>
            <a:ext cx="2540001" cy="680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서버와 클라이언트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E272D8-AB44-4559-B553-E80CF371B346}"/>
              </a:ext>
            </a:extLst>
          </p:cNvPr>
          <p:cNvSpPr txBox="1"/>
          <p:nvPr/>
        </p:nvSpPr>
        <p:spPr>
          <a:xfrm>
            <a:off x="403190" y="1652771"/>
            <a:ext cx="4273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 입장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선공 지정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시작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나가기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돌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턴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둘 수 있는 곳 판단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스코어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돌 안 두면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게임종료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Crash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 descr="개체, 시계이(가) 표시된 사진&#10;&#10;자동 생성된 설명">
            <a:extLst>
              <a:ext uri="{FF2B5EF4-FFF2-40B4-BE49-F238E27FC236}">
                <a16:creationId xmlns:a16="http://schemas.microsoft.com/office/drawing/2014/main" id="{77EB803A-AA75-46D7-AE8A-421BA3E4A9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22" y="878732"/>
            <a:ext cx="681755" cy="681755"/>
          </a:xfrm>
          <a:prstGeom prst="rect">
            <a:avLst/>
          </a:prstGeom>
        </p:spPr>
      </p:pic>
      <p:pic>
        <p:nvPicPr>
          <p:cNvPr id="11" name="그림 10" descr="컴퓨터이(가) 표시된 사진&#10;&#10;자동 생성된 설명">
            <a:extLst>
              <a:ext uri="{FF2B5EF4-FFF2-40B4-BE49-F238E27FC236}">
                <a16:creationId xmlns:a16="http://schemas.microsoft.com/office/drawing/2014/main" id="{9AC1CE46-B1C3-4C65-B10C-BFBF24C9FB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55" y="763273"/>
            <a:ext cx="893551" cy="89355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5AA7F-7AC6-4AFF-9639-A0CE017F1696}"/>
              </a:ext>
            </a:extLst>
          </p:cNvPr>
          <p:cNvSpPr/>
          <p:nvPr/>
        </p:nvSpPr>
        <p:spPr>
          <a:xfrm>
            <a:off x="4716264" y="305341"/>
            <a:ext cx="2759469" cy="68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92844F-269F-48BB-A933-1E44EEA47D00}"/>
              </a:ext>
            </a:extLst>
          </p:cNvPr>
          <p:cNvSpPr/>
          <p:nvPr/>
        </p:nvSpPr>
        <p:spPr>
          <a:xfrm>
            <a:off x="9023395" y="305341"/>
            <a:ext cx="2759469" cy="68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25BE58-A995-4FEF-854B-2C44FF1AF9BC}"/>
              </a:ext>
            </a:extLst>
          </p:cNvPr>
          <p:cNvSpPr/>
          <p:nvPr/>
        </p:nvSpPr>
        <p:spPr>
          <a:xfrm>
            <a:off x="9322344" y="3252103"/>
            <a:ext cx="2161569" cy="686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스코어 띄워 줄 수만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있으면 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A62C80-1B57-41F8-806D-318BF2759359}"/>
              </a:ext>
            </a:extLst>
          </p:cNvPr>
          <p:cNvSpPr/>
          <p:nvPr/>
        </p:nvSpPr>
        <p:spPr>
          <a:xfrm>
            <a:off x="4850805" y="3183080"/>
            <a:ext cx="2490389" cy="8817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좌표 토대로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스코어 계산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턴 종료 시 마다 양쪽에 전송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D880558-CA7B-4579-A5BF-D3EF7DEA701F}"/>
              </a:ext>
            </a:extLst>
          </p:cNvPr>
          <p:cNvCxnSpPr>
            <a:cxnSpLocks/>
          </p:cNvCxnSpPr>
          <p:nvPr/>
        </p:nvCxnSpPr>
        <p:spPr>
          <a:xfrm flipH="1">
            <a:off x="7341196" y="3479800"/>
            <a:ext cx="1981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60B10B-8128-4CAC-8D21-5E54905086B8}"/>
              </a:ext>
            </a:extLst>
          </p:cNvPr>
          <p:cNvCxnSpPr>
            <a:cxnSpLocks/>
          </p:cNvCxnSpPr>
          <p:nvPr/>
        </p:nvCxnSpPr>
        <p:spPr>
          <a:xfrm>
            <a:off x="7378309" y="3717063"/>
            <a:ext cx="19440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6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4E4553-8D23-415B-93AC-0436CF5671C9}"/>
              </a:ext>
            </a:extLst>
          </p:cNvPr>
          <p:cNvCxnSpPr>
            <a:cxnSpLocks/>
          </p:cNvCxnSpPr>
          <p:nvPr/>
        </p:nvCxnSpPr>
        <p:spPr>
          <a:xfrm>
            <a:off x="0" y="262647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49CF13-5870-4B1A-BEFE-45F65DA93FA9}"/>
              </a:ext>
            </a:extLst>
          </p:cNvPr>
          <p:cNvCxnSpPr>
            <a:cxnSpLocks/>
          </p:cNvCxnSpPr>
          <p:nvPr/>
        </p:nvCxnSpPr>
        <p:spPr>
          <a:xfrm>
            <a:off x="0" y="6595353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BAC69D-97B4-474E-8643-3A8F953E30C4}"/>
              </a:ext>
            </a:extLst>
          </p:cNvPr>
          <p:cNvSpPr/>
          <p:nvPr/>
        </p:nvSpPr>
        <p:spPr>
          <a:xfrm>
            <a:off x="11400817" y="6303645"/>
            <a:ext cx="791183" cy="55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12/15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784AEA-B238-4456-8C28-28FF6ADF5A92}"/>
              </a:ext>
            </a:extLst>
          </p:cNvPr>
          <p:cNvSpPr/>
          <p:nvPr/>
        </p:nvSpPr>
        <p:spPr>
          <a:xfrm>
            <a:off x="-2" y="0"/>
            <a:ext cx="2540001" cy="680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서버와 클라이언트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E272D8-AB44-4559-B553-E80CF371B346}"/>
              </a:ext>
            </a:extLst>
          </p:cNvPr>
          <p:cNvSpPr txBox="1"/>
          <p:nvPr/>
        </p:nvSpPr>
        <p:spPr>
          <a:xfrm>
            <a:off x="403190" y="1652771"/>
            <a:ext cx="4273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 입장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선공 지정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시작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나가기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돌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턴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둘 수 있는 곳 판단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스코어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돌 안 두면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게임종료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Crash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 descr="개체, 시계이(가) 표시된 사진&#10;&#10;자동 생성된 설명">
            <a:extLst>
              <a:ext uri="{FF2B5EF4-FFF2-40B4-BE49-F238E27FC236}">
                <a16:creationId xmlns:a16="http://schemas.microsoft.com/office/drawing/2014/main" id="{2DEA9357-6366-4A8D-B9CA-6C3D3F592A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22" y="878732"/>
            <a:ext cx="681755" cy="681755"/>
          </a:xfrm>
          <a:prstGeom prst="rect">
            <a:avLst/>
          </a:prstGeom>
        </p:spPr>
      </p:pic>
      <p:pic>
        <p:nvPicPr>
          <p:cNvPr id="11" name="그림 10" descr="컴퓨터이(가) 표시된 사진&#10;&#10;자동 생성된 설명">
            <a:extLst>
              <a:ext uri="{FF2B5EF4-FFF2-40B4-BE49-F238E27FC236}">
                <a16:creationId xmlns:a16="http://schemas.microsoft.com/office/drawing/2014/main" id="{54345852-0D7F-43DA-BD4F-B4BBA813E5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55" y="763273"/>
            <a:ext cx="893551" cy="89355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634D88-B751-4FE3-ABBE-2EBCE7D95204}"/>
              </a:ext>
            </a:extLst>
          </p:cNvPr>
          <p:cNvSpPr/>
          <p:nvPr/>
        </p:nvSpPr>
        <p:spPr>
          <a:xfrm>
            <a:off x="4716264" y="305341"/>
            <a:ext cx="2759469" cy="68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614A9B-3451-4064-83AC-869C812F4082}"/>
              </a:ext>
            </a:extLst>
          </p:cNvPr>
          <p:cNvSpPr/>
          <p:nvPr/>
        </p:nvSpPr>
        <p:spPr>
          <a:xfrm>
            <a:off x="9023395" y="305341"/>
            <a:ext cx="2759469" cy="68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02AFF1-CCC8-463B-917B-42484AD2A1E3}"/>
              </a:ext>
            </a:extLst>
          </p:cNvPr>
          <p:cNvSpPr/>
          <p:nvPr/>
        </p:nvSpPr>
        <p:spPr>
          <a:xfrm>
            <a:off x="4711697" y="3429000"/>
            <a:ext cx="2759468" cy="6809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내부적으로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 계산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지나면 다음 턴에게 턴 부여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D22D93-3154-41F2-B23D-2B06A5292423}"/>
              </a:ext>
            </a:extLst>
          </p:cNvPr>
          <p:cNvSpPr/>
          <p:nvPr/>
        </p:nvSpPr>
        <p:spPr>
          <a:xfrm>
            <a:off x="9335782" y="4310889"/>
            <a:ext cx="2161569" cy="686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C2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차례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C1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대기</a:t>
            </a:r>
            <a:endParaRPr lang="ko-KR" altLang="en-US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7477E3A-D3E0-43F8-83E1-83E106211D27}"/>
              </a:ext>
            </a:extLst>
          </p:cNvPr>
          <p:cNvCxnSpPr>
            <a:cxnSpLocks/>
            <a:stCxn id="23" idx="1"/>
            <a:endCxn id="19" idx="3"/>
          </p:cNvCxnSpPr>
          <p:nvPr/>
        </p:nvCxnSpPr>
        <p:spPr>
          <a:xfrm flipH="1">
            <a:off x="7471165" y="2890569"/>
            <a:ext cx="1897652" cy="8788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8E20E25-AAE3-4C30-9830-10CEA9815126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471165" y="3769456"/>
            <a:ext cx="1864617" cy="8848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E4B06F1-36B1-4485-919A-32094AAA5EE0}"/>
              </a:ext>
            </a:extLst>
          </p:cNvPr>
          <p:cNvSpPr/>
          <p:nvPr/>
        </p:nvSpPr>
        <p:spPr>
          <a:xfrm>
            <a:off x="9368817" y="2547111"/>
            <a:ext cx="2161569" cy="686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C1,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타이머구현</a:t>
            </a:r>
          </a:p>
        </p:txBody>
      </p:sp>
    </p:spTree>
    <p:extLst>
      <p:ext uri="{BB962C8B-B14F-4D97-AF65-F5344CB8AC3E}">
        <p14:creationId xmlns:p14="http://schemas.microsoft.com/office/powerpoint/2010/main" val="20349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4E4553-8D23-415B-93AC-0436CF5671C9}"/>
              </a:ext>
            </a:extLst>
          </p:cNvPr>
          <p:cNvCxnSpPr>
            <a:cxnSpLocks/>
          </p:cNvCxnSpPr>
          <p:nvPr/>
        </p:nvCxnSpPr>
        <p:spPr>
          <a:xfrm>
            <a:off x="0" y="262647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49CF13-5870-4B1A-BEFE-45F65DA93FA9}"/>
              </a:ext>
            </a:extLst>
          </p:cNvPr>
          <p:cNvCxnSpPr>
            <a:cxnSpLocks/>
          </p:cNvCxnSpPr>
          <p:nvPr/>
        </p:nvCxnSpPr>
        <p:spPr>
          <a:xfrm>
            <a:off x="0" y="6595353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BAC69D-97B4-474E-8643-3A8F953E30C4}"/>
              </a:ext>
            </a:extLst>
          </p:cNvPr>
          <p:cNvSpPr/>
          <p:nvPr/>
        </p:nvSpPr>
        <p:spPr>
          <a:xfrm>
            <a:off x="11400817" y="6303645"/>
            <a:ext cx="791183" cy="55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13/15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784AEA-B238-4456-8C28-28FF6ADF5A92}"/>
              </a:ext>
            </a:extLst>
          </p:cNvPr>
          <p:cNvSpPr/>
          <p:nvPr/>
        </p:nvSpPr>
        <p:spPr>
          <a:xfrm>
            <a:off x="-2" y="0"/>
            <a:ext cx="2540001" cy="680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서버와 클라이언트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E272D8-AB44-4559-B553-E80CF371B346}"/>
              </a:ext>
            </a:extLst>
          </p:cNvPr>
          <p:cNvSpPr txBox="1"/>
          <p:nvPr/>
        </p:nvSpPr>
        <p:spPr>
          <a:xfrm>
            <a:off x="403190" y="1652771"/>
            <a:ext cx="4273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 입장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선공 지정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시작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나가기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돌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턴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둘 수 있는 곳 판단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스코어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돌 안 두면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게임종료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Crash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 descr="개체, 시계이(가) 표시된 사진&#10;&#10;자동 생성된 설명">
            <a:extLst>
              <a:ext uri="{FF2B5EF4-FFF2-40B4-BE49-F238E27FC236}">
                <a16:creationId xmlns:a16="http://schemas.microsoft.com/office/drawing/2014/main" id="{2D1C0909-A584-4E45-B9CA-B0D604282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22" y="878732"/>
            <a:ext cx="681755" cy="681755"/>
          </a:xfrm>
          <a:prstGeom prst="rect">
            <a:avLst/>
          </a:prstGeom>
        </p:spPr>
      </p:pic>
      <p:pic>
        <p:nvPicPr>
          <p:cNvPr id="11" name="그림 10" descr="컴퓨터이(가) 표시된 사진&#10;&#10;자동 생성된 설명">
            <a:extLst>
              <a:ext uri="{FF2B5EF4-FFF2-40B4-BE49-F238E27FC236}">
                <a16:creationId xmlns:a16="http://schemas.microsoft.com/office/drawing/2014/main" id="{B6EDA3BC-9B8A-4AB4-B3AB-A7DD3C6D21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55" y="763273"/>
            <a:ext cx="893551" cy="89355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2481B-EECD-4771-BDF9-9978B99F2361}"/>
              </a:ext>
            </a:extLst>
          </p:cNvPr>
          <p:cNvSpPr/>
          <p:nvPr/>
        </p:nvSpPr>
        <p:spPr>
          <a:xfrm>
            <a:off x="4716264" y="305341"/>
            <a:ext cx="2759469" cy="68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670C29-DF33-4EFD-B4F9-9A6F4A461D2E}"/>
              </a:ext>
            </a:extLst>
          </p:cNvPr>
          <p:cNvSpPr/>
          <p:nvPr/>
        </p:nvSpPr>
        <p:spPr>
          <a:xfrm>
            <a:off x="9023395" y="305341"/>
            <a:ext cx="2759469" cy="68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B1D3F4-230B-461E-BDFD-94E7AA5E7C28}"/>
              </a:ext>
            </a:extLst>
          </p:cNvPr>
          <p:cNvSpPr/>
          <p:nvPr/>
        </p:nvSpPr>
        <p:spPr>
          <a:xfrm>
            <a:off x="4587662" y="2468367"/>
            <a:ext cx="3016675" cy="11948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 pass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되면 게임 종료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종료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스코어 계산해서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이긴 쪽에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 쪽에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607537-593D-4519-A24D-718825B48D71}"/>
              </a:ext>
            </a:extLst>
          </p:cNvPr>
          <p:cNvSpPr/>
          <p:nvPr/>
        </p:nvSpPr>
        <p:spPr>
          <a:xfrm>
            <a:off x="9335782" y="3663189"/>
            <a:ext cx="2161569" cy="686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받은 결과로 알아서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창 띄워 주기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2379B5-4E8B-4C4B-A2D9-7593948AADA7}"/>
              </a:ext>
            </a:extLst>
          </p:cNvPr>
          <p:cNvCxnSpPr>
            <a:cxnSpLocks/>
            <a:stCxn id="19" idx="1"/>
            <a:endCxn id="15" idx="3"/>
          </p:cNvCxnSpPr>
          <p:nvPr/>
        </p:nvCxnSpPr>
        <p:spPr>
          <a:xfrm flipH="1">
            <a:off x="7604337" y="2242869"/>
            <a:ext cx="1764480" cy="822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04BC43-D4BC-48AA-AB50-C1CE10DBE28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604337" y="3065775"/>
            <a:ext cx="1731445" cy="9408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DF1E25-051D-4D38-8170-44A531AD1801}"/>
              </a:ext>
            </a:extLst>
          </p:cNvPr>
          <p:cNvSpPr/>
          <p:nvPr/>
        </p:nvSpPr>
        <p:spPr>
          <a:xfrm>
            <a:off x="9368817" y="1899411"/>
            <a:ext cx="2161569" cy="686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C1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패스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C2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패스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9D4827-C606-404A-95B0-C2D6483341EB}"/>
              </a:ext>
            </a:extLst>
          </p:cNvPr>
          <p:cNvSpPr/>
          <p:nvPr/>
        </p:nvSpPr>
        <p:spPr>
          <a:xfrm>
            <a:off x="4587660" y="4784669"/>
            <a:ext cx="3016675" cy="11948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커넥션 끊어지면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남은 사람에게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종료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승리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</a:t>
            </a:r>
          </a:p>
        </p:txBody>
      </p:sp>
    </p:spTree>
    <p:extLst>
      <p:ext uri="{BB962C8B-B14F-4D97-AF65-F5344CB8AC3E}">
        <p14:creationId xmlns:p14="http://schemas.microsoft.com/office/powerpoint/2010/main" val="331832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4E4553-8D23-415B-93AC-0436CF5671C9}"/>
              </a:ext>
            </a:extLst>
          </p:cNvPr>
          <p:cNvCxnSpPr>
            <a:cxnSpLocks/>
          </p:cNvCxnSpPr>
          <p:nvPr/>
        </p:nvCxnSpPr>
        <p:spPr>
          <a:xfrm>
            <a:off x="77822" y="262646"/>
            <a:ext cx="121141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49CF13-5870-4B1A-BEFE-45F65DA93FA9}"/>
              </a:ext>
            </a:extLst>
          </p:cNvPr>
          <p:cNvCxnSpPr>
            <a:cxnSpLocks/>
          </p:cNvCxnSpPr>
          <p:nvPr/>
        </p:nvCxnSpPr>
        <p:spPr>
          <a:xfrm>
            <a:off x="0" y="6595353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BAC69D-97B4-474E-8643-3A8F953E30C4}"/>
              </a:ext>
            </a:extLst>
          </p:cNvPr>
          <p:cNvSpPr/>
          <p:nvPr/>
        </p:nvSpPr>
        <p:spPr>
          <a:xfrm>
            <a:off x="11400817" y="6303645"/>
            <a:ext cx="791183" cy="55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14/15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BD334C-A608-43E9-A453-3A4F4E1B0B58}"/>
              </a:ext>
            </a:extLst>
          </p:cNvPr>
          <p:cNvSpPr/>
          <p:nvPr/>
        </p:nvSpPr>
        <p:spPr>
          <a:xfrm>
            <a:off x="-1" y="0"/>
            <a:ext cx="1906622" cy="680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226EF97-C200-41EB-9901-9899943FDC5F}"/>
              </a:ext>
            </a:extLst>
          </p:cNvPr>
          <p:cNvSpPr/>
          <p:nvPr/>
        </p:nvSpPr>
        <p:spPr>
          <a:xfrm>
            <a:off x="1223159" y="764828"/>
            <a:ext cx="9880270" cy="5567872"/>
          </a:xfrm>
          <a:prstGeom prst="roundRect">
            <a:avLst>
              <a:gd name="adj" fmla="val 5864"/>
            </a:avLst>
          </a:prstGeom>
          <a:noFill/>
          <a:ln w="38100">
            <a:solidFill>
              <a:srgbClr val="0B5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0">
            <a:extLst>
              <a:ext uri="{FF2B5EF4-FFF2-40B4-BE49-F238E27FC236}">
                <a16:creationId xmlns:a16="http://schemas.microsoft.com/office/drawing/2014/main" id="{7D042B03-E032-423B-A413-474C53222C81}"/>
              </a:ext>
            </a:extLst>
          </p:cNvPr>
          <p:cNvSpPr/>
          <p:nvPr/>
        </p:nvSpPr>
        <p:spPr>
          <a:xfrm>
            <a:off x="3474838" y="502175"/>
            <a:ext cx="5320146" cy="502181"/>
          </a:xfrm>
          <a:prstGeom prst="roundRect">
            <a:avLst>
              <a:gd name="adj" fmla="val 11366"/>
            </a:avLst>
          </a:prstGeom>
          <a:solidFill>
            <a:srgbClr val="0D61A7"/>
          </a:solidFill>
          <a:ln w="38100">
            <a:solidFill>
              <a:srgbClr val="0D61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정리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05C6C4-A564-4ACD-908C-762F8AC51F85}"/>
              </a:ext>
            </a:extLst>
          </p:cNvPr>
          <p:cNvSpPr txBox="1"/>
          <p:nvPr/>
        </p:nvSpPr>
        <p:spPr>
          <a:xfrm>
            <a:off x="2940806" y="1133637"/>
            <a:ext cx="79137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접속은 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PORT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준비완료 버튼 만들어 서로 완료되면 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Boolean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받아서 시작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선공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흑돌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(int 1),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후공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(int 2),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진행중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(int 3),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종료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(int 0),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승리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(int 4),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(int 5)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좌표는 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Char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형으로 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(x, y)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(1-8,1-8) 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배열같은 부분은 각자 결정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및 턴 관리는 서버에서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끝날 때까지 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 두면 서버에서 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rand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준비완료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턴 종료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상태</a:t>
            </a:r>
            <a:endParaRPr lang="en-US" altLang="ko-KR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시작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턴 시작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턴 종료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스코어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종료</a:t>
            </a:r>
            <a:endParaRPr lang="en-US" altLang="ko-KR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서로 둘 곳 없으면 서버가 스스로 스코어 계산해서 게임 종료 및 승패 각각 전송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Crash,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나가기 시 남은 인원에게 게임 종료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승리 전송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(0, 4)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707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7C8D557-08B1-4599-B4B5-6E51E8AA6244}"/>
              </a:ext>
            </a:extLst>
          </p:cNvPr>
          <p:cNvCxnSpPr>
            <a:cxnSpLocks/>
          </p:cNvCxnSpPr>
          <p:nvPr/>
        </p:nvCxnSpPr>
        <p:spPr>
          <a:xfrm>
            <a:off x="0" y="262647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62D25E-D625-4DBD-BAC3-5037313EE3A5}"/>
              </a:ext>
            </a:extLst>
          </p:cNvPr>
          <p:cNvCxnSpPr>
            <a:cxnSpLocks/>
          </p:cNvCxnSpPr>
          <p:nvPr/>
        </p:nvCxnSpPr>
        <p:spPr>
          <a:xfrm>
            <a:off x="0" y="6595353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1D0BE7-A2FE-48E2-BBA2-2E60584BB95A}"/>
              </a:ext>
            </a:extLst>
          </p:cNvPr>
          <p:cNvSpPr/>
          <p:nvPr/>
        </p:nvSpPr>
        <p:spPr>
          <a:xfrm>
            <a:off x="2538920" y="1992738"/>
            <a:ext cx="7114159" cy="5744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endParaRPr lang="en-US" altLang="ko-KR" sz="6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6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6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6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98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4E4553-8D23-415B-93AC-0436CF5671C9}"/>
              </a:ext>
            </a:extLst>
          </p:cNvPr>
          <p:cNvCxnSpPr>
            <a:cxnSpLocks/>
          </p:cNvCxnSpPr>
          <p:nvPr/>
        </p:nvCxnSpPr>
        <p:spPr>
          <a:xfrm>
            <a:off x="0" y="262647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49CF13-5870-4B1A-BEFE-45F65DA93FA9}"/>
              </a:ext>
            </a:extLst>
          </p:cNvPr>
          <p:cNvCxnSpPr>
            <a:cxnSpLocks/>
          </p:cNvCxnSpPr>
          <p:nvPr/>
        </p:nvCxnSpPr>
        <p:spPr>
          <a:xfrm>
            <a:off x="0" y="6595353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BAC69D-97B4-474E-8643-3A8F953E30C4}"/>
              </a:ext>
            </a:extLst>
          </p:cNvPr>
          <p:cNvSpPr/>
          <p:nvPr/>
        </p:nvSpPr>
        <p:spPr>
          <a:xfrm>
            <a:off x="11400817" y="6303645"/>
            <a:ext cx="791183" cy="55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2/15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31700AB-891C-44C1-BBBF-1CA0B7BABE74}"/>
              </a:ext>
            </a:extLst>
          </p:cNvPr>
          <p:cNvSpPr/>
          <p:nvPr/>
        </p:nvSpPr>
        <p:spPr>
          <a:xfrm>
            <a:off x="580417" y="2171228"/>
            <a:ext cx="11031166" cy="831720"/>
          </a:xfrm>
          <a:prstGeom prst="rightArrow">
            <a:avLst/>
          </a:pr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73400">
                <a:srgbClr val="ADC1E5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ACC6FD-DDD3-4A7C-BCCB-EDDBAC188C06}"/>
              </a:ext>
            </a:extLst>
          </p:cNvPr>
          <p:cNvSpPr/>
          <p:nvPr/>
        </p:nvSpPr>
        <p:spPr>
          <a:xfrm>
            <a:off x="8482515" y="2281587"/>
            <a:ext cx="648511" cy="6485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71A689C-8F78-432B-8524-70E20F206F7E}"/>
              </a:ext>
            </a:extLst>
          </p:cNvPr>
          <p:cNvSpPr/>
          <p:nvPr/>
        </p:nvSpPr>
        <p:spPr>
          <a:xfrm>
            <a:off x="5771745" y="2281586"/>
            <a:ext cx="648511" cy="6485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B1787F6-DD37-4F1A-B05E-0F090FA21D0E}"/>
              </a:ext>
            </a:extLst>
          </p:cNvPr>
          <p:cNvSpPr/>
          <p:nvPr/>
        </p:nvSpPr>
        <p:spPr>
          <a:xfrm>
            <a:off x="3060974" y="2273476"/>
            <a:ext cx="648511" cy="6485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A513BE-FE5D-41B5-A92B-18D4DE30BBC8}"/>
              </a:ext>
            </a:extLst>
          </p:cNvPr>
          <p:cNvSpPr/>
          <p:nvPr/>
        </p:nvSpPr>
        <p:spPr>
          <a:xfrm>
            <a:off x="2332648" y="3070663"/>
            <a:ext cx="2366068" cy="27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흐름 및 고려사항</a:t>
            </a:r>
            <a:endParaRPr lang="en-US" altLang="ko-KR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331F10-CAAB-4ED8-8EB9-3E7F93B621DC}"/>
              </a:ext>
            </a:extLst>
          </p:cNvPr>
          <p:cNvSpPr/>
          <p:nvPr/>
        </p:nvSpPr>
        <p:spPr>
          <a:xfrm>
            <a:off x="5041900" y="3052364"/>
            <a:ext cx="2590081" cy="297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서버와 클라이언트</a:t>
            </a:r>
            <a:endParaRPr lang="en-US" altLang="ko-KR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BBE0D24-0B8A-4E42-9543-DCEE606EB84D}"/>
              </a:ext>
            </a:extLst>
          </p:cNvPr>
          <p:cNvSpPr/>
          <p:nvPr/>
        </p:nvSpPr>
        <p:spPr>
          <a:xfrm>
            <a:off x="3137175" y="2349674"/>
            <a:ext cx="496111" cy="496111"/>
          </a:xfrm>
          <a:prstGeom prst="ellipse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47A61A-FB70-47FD-824E-37255D1AA7E9}"/>
              </a:ext>
            </a:extLst>
          </p:cNvPr>
          <p:cNvSpPr/>
          <p:nvPr/>
        </p:nvSpPr>
        <p:spPr>
          <a:xfrm>
            <a:off x="5847944" y="2348054"/>
            <a:ext cx="496111" cy="496111"/>
          </a:xfrm>
          <a:prstGeom prst="ellipse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E833175-B558-42CB-AE02-D6BCAEF38B5C}"/>
              </a:ext>
            </a:extLst>
          </p:cNvPr>
          <p:cNvSpPr/>
          <p:nvPr/>
        </p:nvSpPr>
        <p:spPr>
          <a:xfrm>
            <a:off x="8558715" y="2348045"/>
            <a:ext cx="496111" cy="496111"/>
          </a:xfrm>
          <a:prstGeom prst="ellipse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EDDF27-3E97-4527-90B5-3115BAC9086F}"/>
              </a:ext>
            </a:extLst>
          </p:cNvPr>
          <p:cNvSpPr/>
          <p:nvPr/>
        </p:nvSpPr>
        <p:spPr>
          <a:xfrm>
            <a:off x="8314443" y="3042495"/>
            <a:ext cx="3048000" cy="279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정리</a:t>
            </a:r>
            <a:endParaRPr lang="en-US" altLang="ko-KR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D564BE-740B-4DE6-B92B-84A2FCBFBC5A}"/>
              </a:ext>
            </a:extLst>
          </p:cNvPr>
          <p:cNvSpPr/>
          <p:nvPr/>
        </p:nvSpPr>
        <p:spPr>
          <a:xfrm>
            <a:off x="0" y="0"/>
            <a:ext cx="1527244" cy="680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</a:t>
            </a:r>
            <a:endParaRPr lang="ko-KR" altLang="en-US" sz="2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69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0EB6A0-343C-4F31-A08A-597D9A9C6B53}"/>
              </a:ext>
            </a:extLst>
          </p:cNvPr>
          <p:cNvSpPr/>
          <p:nvPr/>
        </p:nvSpPr>
        <p:spPr>
          <a:xfrm>
            <a:off x="6376521" y="3224775"/>
            <a:ext cx="5052275" cy="28368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4E4553-8D23-415B-93AC-0436CF5671C9}"/>
              </a:ext>
            </a:extLst>
          </p:cNvPr>
          <p:cNvCxnSpPr>
            <a:cxnSpLocks/>
          </p:cNvCxnSpPr>
          <p:nvPr/>
        </p:nvCxnSpPr>
        <p:spPr>
          <a:xfrm>
            <a:off x="0" y="262647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49CF13-5870-4B1A-BEFE-45F65DA93FA9}"/>
              </a:ext>
            </a:extLst>
          </p:cNvPr>
          <p:cNvCxnSpPr>
            <a:cxnSpLocks/>
          </p:cNvCxnSpPr>
          <p:nvPr/>
        </p:nvCxnSpPr>
        <p:spPr>
          <a:xfrm>
            <a:off x="0" y="6595353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784AEA-B238-4456-8C28-28FF6ADF5A92}"/>
              </a:ext>
            </a:extLst>
          </p:cNvPr>
          <p:cNvSpPr/>
          <p:nvPr/>
        </p:nvSpPr>
        <p:spPr>
          <a:xfrm>
            <a:off x="-1" y="0"/>
            <a:ext cx="2242182" cy="680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흐름 및 고려사항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C5F2C31-7CA6-446B-BAA6-4D7D34853430}"/>
              </a:ext>
            </a:extLst>
          </p:cNvPr>
          <p:cNvSpPr/>
          <p:nvPr/>
        </p:nvSpPr>
        <p:spPr>
          <a:xfrm>
            <a:off x="636203" y="1082591"/>
            <a:ext cx="4759465" cy="5032922"/>
          </a:xfrm>
          <a:prstGeom prst="roundRect">
            <a:avLst>
              <a:gd name="adj" fmla="val 5864"/>
            </a:avLst>
          </a:prstGeom>
          <a:noFill/>
          <a:ln w="38100">
            <a:solidFill>
              <a:srgbClr val="0B5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B40588-AD37-416F-BFE6-6EA064250D13}"/>
              </a:ext>
            </a:extLst>
          </p:cNvPr>
          <p:cNvSpPr/>
          <p:nvPr/>
        </p:nvSpPr>
        <p:spPr>
          <a:xfrm>
            <a:off x="1761731" y="729085"/>
            <a:ext cx="2454357" cy="680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 프로토콜</a:t>
            </a:r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1FB090-2E81-4BDD-949E-AC7F4BCC8BD8}"/>
              </a:ext>
            </a:extLst>
          </p:cNvPr>
          <p:cNvSpPr txBox="1"/>
          <p:nvPr/>
        </p:nvSpPr>
        <p:spPr>
          <a:xfrm>
            <a:off x="5770678" y="1147051"/>
            <a:ext cx="159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 descr="컴퓨터이(가) 표시된 사진&#10;&#10;자동 생성된 설명">
            <a:extLst>
              <a:ext uri="{FF2B5EF4-FFF2-40B4-BE49-F238E27FC236}">
                <a16:creationId xmlns:a16="http://schemas.microsoft.com/office/drawing/2014/main" id="{F30048AC-CE63-4BE7-8E77-F5C40D4554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46" y="1590591"/>
            <a:ext cx="1342476" cy="1342476"/>
          </a:xfrm>
          <a:prstGeom prst="rect">
            <a:avLst/>
          </a:prstGeom>
        </p:spPr>
      </p:pic>
      <p:pic>
        <p:nvPicPr>
          <p:cNvPr id="6" name="그림 5" descr="개체, 시계이(가) 표시된 사진&#10;&#10;자동 생성된 설명">
            <a:extLst>
              <a:ext uri="{FF2B5EF4-FFF2-40B4-BE49-F238E27FC236}">
                <a16:creationId xmlns:a16="http://schemas.microsoft.com/office/drawing/2014/main" id="{0D9EB668-4015-4C82-B984-283730B01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54" y="1716586"/>
            <a:ext cx="1089481" cy="1089481"/>
          </a:xfrm>
          <a:prstGeom prst="rect">
            <a:avLst/>
          </a:prstGeom>
        </p:spPr>
      </p:pic>
      <p:pic>
        <p:nvPicPr>
          <p:cNvPr id="40" name="그림 39" descr="컴퓨터이(가) 표시된 사진&#10;&#10;자동 생성된 설명">
            <a:extLst>
              <a:ext uri="{FF2B5EF4-FFF2-40B4-BE49-F238E27FC236}">
                <a16:creationId xmlns:a16="http://schemas.microsoft.com/office/drawing/2014/main" id="{31C19A23-22FF-40C6-B4E8-98E89E936F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867" y="1590591"/>
            <a:ext cx="1342476" cy="134247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5AC88D-683A-43CF-A316-2AA43C7C4AF4}"/>
              </a:ext>
            </a:extLst>
          </p:cNvPr>
          <p:cNvCxnSpPr>
            <a:cxnSpLocks/>
          </p:cNvCxnSpPr>
          <p:nvPr/>
        </p:nvCxnSpPr>
        <p:spPr>
          <a:xfrm>
            <a:off x="9264635" y="2261327"/>
            <a:ext cx="909632" cy="5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44655E-8F2F-45A1-8AC9-359D82DFB1C3}"/>
              </a:ext>
            </a:extLst>
          </p:cNvPr>
          <p:cNvCxnSpPr>
            <a:cxnSpLocks/>
          </p:cNvCxnSpPr>
          <p:nvPr/>
        </p:nvCxnSpPr>
        <p:spPr>
          <a:xfrm flipH="1">
            <a:off x="7214722" y="2261327"/>
            <a:ext cx="909632" cy="5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B6883F6-E3C9-48E0-A437-447A88E65ABF}"/>
              </a:ext>
            </a:extLst>
          </p:cNvPr>
          <p:cNvSpPr txBox="1"/>
          <p:nvPr/>
        </p:nvSpPr>
        <p:spPr>
          <a:xfrm>
            <a:off x="1062849" y="2261326"/>
            <a:ext cx="42736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프로토콜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TCP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프로토콜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C++, QT</a:t>
            </a: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서버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2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클라이언트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서버가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PORT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지정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 방 개설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클라이언트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각각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PORT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접속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ACD6FC-5E46-44B3-879B-A979429147A6}"/>
              </a:ext>
            </a:extLst>
          </p:cNvPr>
          <p:cNvSpPr txBox="1"/>
          <p:nvPr/>
        </p:nvSpPr>
        <p:spPr>
          <a:xfrm>
            <a:off x="10021899" y="1129154"/>
            <a:ext cx="159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259592-58BD-4E40-B44E-41C81D25168E}"/>
              </a:ext>
            </a:extLst>
          </p:cNvPr>
          <p:cNvSpPr txBox="1"/>
          <p:nvPr/>
        </p:nvSpPr>
        <p:spPr>
          <a:xfrm>
            <a:off x="7896288" y="1125415"/>
            <a:ext cx="159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66BFD659-B7FC-457D-BDCA-66258CE06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946439"/>
              </p:ext>
            </p:extLst>
          </p:nvPr>
        </p:nvGraphicFramePr>
        <p:xfrm>
          <a:off x="6585488" y="3429000"/>
          <a:ext cx="247824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80">
                  <a:extLst>
                    <a:ext uri="{9D8B030D-6E8A-4147-A177-3AD203B41FA5}">
                      <a16:colId xmlns:a16="http://schemas.microsoft.com/office/drawing/2014/main" val="1456450241"/>
                    </a:ext>
                  </a:extLst>
                </a:gridCol>
                <a:gridCol w="309780">
                  <a:extLst>
                    <a:ext uri="{9D8B030D-6E8A-4147-A177-3AD203B41FA5}">
                      <a16:colId xmlns:a16="http://schemas.microsoft.com/office/drawing/2014/main" val="2442330453"/>
                    </a:ext>
                  </a:extLst>
                </a:gridCol>
                <a:gridCol w="309780">
                  <a:extLst>
                    <a:ext uri="{9D8B030D-6E8A-4147-A177-3AD203B41FA5}">
                      <a16:colId xmlns:a16="http://schemas.microsoft.com/office/drawing/2014/main" val="1348636068"/>
                    </a:ext>
                  </a:extLst>
                </a:gridCol>
                <a:gridCol w="309780">
                  <a:extLst>
                    <a:ext uri="{9D8B030D-6E8A-4147-A177-3AD203B41FA5}">
                      <a16:colId xmlns:a16="http://schemas.microsoft.com/office/drawing/2014/main" val="161081905"/>
                    </a:ext>
                  </a:extLst>
                </a:gridCol>
                <a:gridCol w="309780">
                  <a:extLst>
                    <a:ext uri="{9D8B030D-6E8A-4147-A177-3AD203B41FA5}">
                      <a16:colId xmlns:a16="http://schemas.microsoft.com/office/drawing/2014/main" val="2537600740"/>
                    </a:ext>
                  </a:extLst>
                </a:gridCol>
                <a:gridCol w="309780">
                  <a:extLst>
                    <a:ext uri="{9D8B030D-6E8A-4147-A177-3AD203B41FA5}">
                      <a16:colId xmlns:a16="http://schemas.microsoft.com/office/drawing/2014/main" val="2184033313"/>
                    </a:ext>
                  </a:extLst>
                </a:gridCol>
                <a:gridCol w="309780">
                  <a:extLst>
                    <a:ext uri="{9D8B030D-6E8A-4147-A177-3AD203B41FA5}">
                      <a16:colId xmlns:a16="http://schemas.microsoft.com/office/drawing/2014/main" val="3784592965"/>
                    </a:ext>
                  </a:extLst>
                </a:gridCol>
                <a:gridCol w="309780">
                  <a:extLst>
                    <a:ext uri="{9D8B030D-6E8A-4147-A177-3AD203B41FA5}">
                      <a16:colId xmlns:a16="http://schemas.microsoft.com/office/drawing/2014/main" val="1827175543"/>
                    </a:ext>
                  </a:extLst>
                </a:gridCol>
              </a:tblGrid>
              <a:tr h="291673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61663"/>
                  </a:ext>
                </a:extLst>
              </a:tr>
              <a:tr h="291673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96581"/>
                  </a:ext>
                </a:extLst>
              </a:tr>
              <a:tr h="291673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169657"/>
                  </a:ext>
                </a:extLst>
              </a:tr>
              <a:tr h="291673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524967"/>
                  </a:ext>
                </a:extLst>
              </a:tr>
              <a:tr h="291673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35077"/>
                  </a:ext>
                </a:extLst>
              </a:tr>
              <a:tr h="291673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874011"/>
                  </a:ext>
                </a:extLst>
              </a:tr>
              <a:tr h="291673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20179"/>
                  </a:ext>
                </a:extLst>
              </a:tr>
              <a:tr h="291673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752458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7E0CDCE0-F672-41AB-BBAC-EC2AC908CF07}"/>
              </a:ext>
            </a:extLst>
          </p:cNvPr>
          <p:cNvSpPr/>
          <p:nvPr/>
        </p:nvSpPr>
        <p:spPr>
          <a:xfrm>
            <a:off x="8162229" y="4660687"/>
            <a:ext cx="233610" cy="2529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3C1B14A-5D18-4171-8F48-6B5C2A1DC1F8}"/>
              </a:ext>
            </a:extLst>
          </p:cNvPr>
          <p:cNvSpPr/>
          <p:nvPr/>
        </p:nvSpPr>
        <p:spPr>
          <a:xfrm>
            <a:off x="7850673" y="4663003"/>
            <a:ext cx="233610" cy="2529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1DC6E7-535D-4E7E-92A4-6CFE093E45EA}"/>
              </a:ext>
            </a:extLst>
          </p:cNvPr>
          <p:cNvSpPr/>
          <p:nvPr/>
        </p:nvSpPr>
        <p:spPr>
          <a:xfrm>
            <a:off x="7226964" y="4061824"/>
            <a:ext cx="233610" cy="2529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DE4B2A7-DEDC-477B-B728-57F990E725E6}"/>
              </a:ext>
            </a:extLst>
          </p:cNvPr>
          <p:cNvSpPr/>
          <p:nvPr/>
        </p:nvSpPr>
        <p:spPr>
          <a:xfrm>
            <a:off x="7548954" y="4370000"/>
            <a:ext cx="233610" cy="2529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2FBF23F-5202-4862-B015-A32150D7BD31}"/>
              </a:ext>
            </a:extLst>
          </p:cNvPr>
          <p:cNvSpPr/>
          <p:nvPr/>
        </p:nvSpPr>
        <p:spPr>
          <a:xfrm>
            <a:off x="7850673" y="4363391"/>
            <a:ext cx="233610" cy="2529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29A050B-1236-4907-AB3E-018E11A3EA97}"/>
              </a:ext>
            </a:extLst>
          </p:cNvPr>
          <p:cNvSpPr/>
          <p:nvPr/>
        </p:nvSpPr>
        <p:spPr>
          <a:xfrm>
            <a:off x="7550837" y="4663003"/>
            <a:ext cx="233610" cy="25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18C22A8-126B-44E3-A9C3-DD466ACA6C12}"/>
              </a:ext>
            </a:extLst>
          </p:cNvPr>
          <p:cNvSpPr/>
          <p:nvPr/>
        </p:nvSpPr>
        <p:spPr>
          <a:xfrm>
            <a:off x="7238301" y="4369861"/>
            <a:ext cx="233610" cy="2529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00DA37B-4099-4A3E-8A83-CAC37115955D}"/>
              </a:ext>
            </a:extLst>
          </p:cNvPr>
          <p:cNvSpPr/>
          <p:nvPr/>
        </p:nvSpPr>
        <p:spPr>
          <a:xfrm>
            <a:off x="9239235" y="3429000"/>
            <a:ext cx="1924065" cy="340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6857D20-414F-4450-BCB1-121609C8B37F}"/>
              </a:ext>
            </a:extLst>
          </p:cNvPr>
          <p:cNvSpPr/>
          <p:nvPr/>
        </p:nvSpPr>
        <p:spPr>
          <a:xfrm>
            <a:off x="9234595" y="3820839"/>
            <a:ext cx="1924065" cy="317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Time : 13sec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C58D926-FAEF-4F43-BF04-EA175E9ACE35}"/>
              </a:ext>
            </a:extLst>
          </p:cNvPr>
          <p:cNvSpPr/>
          <p:nvPr/>
        </p:nvSpPr>
        <p:spPr>
          <a:xfrm>
            <a:off x="9234595" y="4566044"/>
            <a:ext cx="1924065" cy="1009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 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: 192.168.0.3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</a:t>
            </a:r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2 : 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192.168.0.4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BCCA3E-C1B3-421D-8ABF-1F0B98BCFB46}"/>
              </a:ext>
            </a:extLst>
          </p:cNvPr>
          <p:cNvSpPr/>
          <p:nvPr/>
        </p:nvSpPr>
        <p:spPr>
          <a:xfrm>
            <a:off x="10464800" y="5626100"/>
            <a:ext cx="681160" cy="2028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나가기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605B141-CB1B-494B-A5C8-2128D002453A}"/>
              </a:ext>
            </a:extLst>
          </p:cNvPr>
          <p:cNvSpPr/>
          <p:nvPr/>
        </p:nvSpPr>
        <p:spPr>
          <a:xfrm>
            <a:off x="9706751" y="5620746"/>
            <a:ext cx="681160" cy="2028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게임시작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8BAA608-609E-4CE4-9F97-67E6D0171C21}"/>
              </a:ext>
            </a:extLst>
          </p:cNvPr>
          <p:cNvSpPr/>
          <p:nvPr/>
        </p:nvSpPr>
        <p:spPr>
          <a:xfrm>
            <a:off x="9234595" y="4198431"/>
            <a:ext cx="1924065" cy="317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SCORE : 13 vs 15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133622-F30F-470F-9B3B-F7B259558937}"/>
              </a:ext>
            </a:extLst>
          </p:cNvPr>
          <p:cNvSpPr/>
          <p:nvPr/>
        </p:nvSpPr>
        <p:spPr>
          <a:xfrm>
            <a:off x="11400817" y="6303645"/>
            <a:ext cx="791183" cy="55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3/15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011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4E4553-8D23-415B-93AC-0436CF5671C9}"/>
              </a:ext>
            </a:extLst>
          </p:cNvPr>
          <p:cNvCxnSpPr>
            <a:cxnSpLocks/>
          </p:cNvCxnSpPr>
          <p:nvPr/>
        </p:nvCxnSpPr>
        <p:spPr>
          <a:xfrm>
            <a:off x="0" y="262647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49CF13-5870-4B1A-BEFE-45F65DA93FA9}"/>
              </a:ext>
            </a:extLst>
          </p:cNvPr>
          <p:cNvCxnSpPr>
            <a:cxnSpLocks/>
          </p:cNvCxnSpPr>
          <p:nvPr/>
        </p:nvCxnSpPr>
        <p:spPr>
          <a:xfrm>
            <a:off x="0" y="6595353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BAC69D-97B4-474E-8643-3A8F953E30C4}"/>
              </a:ext>
            </a:extLst>
          </p:cNvPr>
          <p:cNvSpPr/>
          <p:nvPr/>
        </p:nvSpPr>
        <p:spPr>
          <a:xfrm>
            <a:off x="11400817" y="6303645"/>
            <a:ext cx="791183" cy="55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4/15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784AEA-B238-4456-8C28-28FF6ADF5A92}"/>
              </a:ext>
            </a:extLst>
          </p:cNvPr>
          <p:cNvSpPr/>
          <p:nvPr/>
        </p:nvSpPr>
        <p:spPr>
          <a:xfrm>
            <a:off x="-1" y="0"/>
            <a:ext cx="2242182" cy="680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흐름 및 고려사항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C5F2C31-7CA6-446B-BAA6-4D7D34853430}"/>
              </a:ext>
            </a:extLst>
          </p:cNvPr>
          <p:cNvSpPr/>
          <p:nvPr/>
        </p:nvSpPr>
        <p:spPr>
          <a:xfrm>
            <a:off x="636203" y="1082591"/>
            <a:ext cx="10764614" cy="5032922"/>
          </a:xfrm>
          <a:prstGeom prst="roundRect">
            <a:avLst>
              <a:gd name="adj" fmla="val 5864"/>
            </a:avLst>
          </a:prstGeom>
          <a:noFill/>
          <a:ln w="38100">
            <a:solidFill>
              <a:srgbClr val="0B5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B40588-AD37-416F-BFE6-6EA064250D13}"/>
              </a:ext>
            </a:extLst>
          </p:cNvPr>
          <p:cNvSpPr/>
          <p:nvPr/>
        </p:nvSpPr>
        <p:spPr>
          <a:xfrm>
            <a:off x="4716265" y="724284"/>
            <a:ext cx="2759469" cy="680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진행 고려사항</a:t>
            </a:r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6883F6-E3C9-48E0-A437-447A88E65ABF}"/>
              </a:ext>
            </a:extLst>
          </p:cNvPr>
          <p:cNvSpPr txBox="1"/>
          <p:nvPr/>
        </p:nvSpPr>
        <p:spPr>
          <a:xfrm>
            <a:off x="4716265" y="1929974"/>
            <a:ext cx="4273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 입장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선공 지정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시작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나가기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돌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 흑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흑 백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턴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둘 수 있는 곳 판단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스코어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돌 안 두면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게임종료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Crash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87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4E4553-8D23-415B-93AC-0436CF5671C9}"/>
              </a:ext>
            </a:extLst>
          </p:cNvPr>
          <p:cNvCxnSpPr>
            <a:cxnSpLocks/>
          </p:cNvCxnSpPr>
          <p:nvPr/>
        </p:nvCxnSpPr>
        <p:spPr>
          <a:xfrm>
            <a:off x="0" y="262647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49CF13-5870-4B1A-BEFE-45F65DA93FA9}"/>
              </a:ext>
            </a:extLst>
          </p:cNvPr>
          <p:cNvCxnSpPr>
            <a:cxnSpLocks/>
          </p:cNvCxnSpPr>
          <p:nvPr/>
        </p:nvCxnSpPr>
        <p:spPr>
          <a:xfrm>
            <a:off x="0" y="6595353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BAC69D-97B4-474E-8643-3A8F953E30C4}"/>
              </a:ext>
            </a:extLst>
          </p:cNvPr>
          <p:cNvSpPr/>
          <p:nvPr/>
        </p:nvSpPr>
        <p:spPr>
          <a:xfrm>
            <a:off x="11400817" y="6303645"/>
            <a:ext cx="791183" cy="55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5/15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784AEA-B238-4456-8C28-28FF6ADF5A92}"/>
              </a:ext>
            </a:extLst>
          </p:cNvPr>
          <p:cNvSpPr/>
          <p:nvPr/>
        </p:nvSpPr>
        <p:spPr>
          <a:xfrm>
            <a:off x="-2" y="0"/>
            <a:ext cx="2540001" cy="680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서버와 클라이언트</a:t>
            </a:r>
          </a:p>
        </p:txBody>
      </p:sp>
      <p:pic>
        <p:nvPicPr>
          <p:cNvPr id="6" name="그림 5" descr="개체, 시계이(가) 표시된 사진&#10;&#10;자동 생성된 설명">
            <a:extLst>
              <a:ext uri="{FF2B5EF4-FFF2-40B4-BE49-F238E27FC236}">
                <a16:creationId xmlns:a16="http://schemas.microsoft.com/office/drawing/2014/main" id="{0D9EB668-4015-4C82-B984-283730B01E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22" y="878732"/>
            <a:ext cx="681755" cy="681755"/>
          </a:xfrm>
          <a:prstGeom prst="rect">
            <a:avLst/>
          </a:prstGeom>
        </p:spPr>
      </p:pic>
      <p:pic>
        <p:nvPicPr>
          <p:cNvPr id="3" name="그림 2" descr="컴퓨터이(가) 표시된 사진&#10;&#10;자동 생성된 설명">
            <a:extLst>
              <a:ext uri="{FF2B5EF4-FFF2-40B4-BE49-F238E27FC236}">
                <a16:creationId xmlns:a16="http://schemas.microsoft.com/office/drawing/2014/main" id="{F30048AC-CE63-4BE7-8E77-F5C40D4554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55" y="763273"/>
            <a:ext cx="893551" cy="8935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FE272D8-AB44-4559-B553-E80CF371B346}"/>
              </a:ext>
            </a:extLst>
          </p:cNvPr>
          <p:cNvSpPr txBox="1"/>
          <p:nvPr/>
        </p:nvSpPr>
        <p:spPr>
          <a:xfrm>
            <a:off x="403190" y="1652771"/>
            <a:ext cx="4273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 입장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선공 지정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시작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나가기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돌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턴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둘 수 있는 곳 판단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스코어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돌 안 두면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게임종료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Crash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15A634-5FE1-4298-9639-1D300BEA4CDB}"/>
              </a:ext>
            </a:extLst>
          </p:cNvPr>
          <p:cNvSpPr/>
          <p:nvPr/>
        </p:nvSpPr>
        <p:spPr>
          <a:xfrm>
            <a:off x="5048249" y="1688643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 개설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</a:p>
          <a:p>
            <a:pPr algn="ctr"/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 PORT 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9ACF19A-D578-4C15-A5FD-83057514C6AE}"/>
              </a:ext>
            </a:extLst>
          </p:cNvPr>
          <p:cNvSpPr/>
          <p:nvPr/>
        </p:nvSpPr>
        <p:spPr>
          <a:xfrm>
            <a:off x="9393480" y="2260164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C1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요청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</a:p>
          <a:p>
            <a:pPr algn="ctr"/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 IP, PORT</a:t>
            </a:r>
            <a:endParaRPr lang="ko-KR" altLang="en-US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DEE904-9D7C-4A9F-BADF-0129EC3FDF15}"/>
              </a:ext>
            </a:extLst>
          </p:cNvPr>
          <p:cNvSpPr/>
          <p:nvPr/>
        </p:nvSpPr>
        <p:spPr>
          <a:xfrm>
            <a:off x="5048249" y="2709698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응답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흑돌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의미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 1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31967ED-CBC4-49B2-90D4-E485B373EEA9}"/>
              </a:ext>
            </a:extLst>
          </p:cNvPr>
          <p:cNvSpPr/>
          <p:nvPr/>
        </p:nvSpPr>
        <p:spPr>
          <a:xfrm>
            <a:off x="4716264" y="305341"/>
            <a:ext cx="2759469" cy="68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356241-68D6-424E-B5A9-159E56FD4114}"/>
              </a:ext>
            </a:extLst>
          </p:cNvPr>
          <p:cNvSpPr/>
          <p:nvPr/>
        </p:nvSpPr>
        <p:spPr>
          <a:xfrm>
            <a:off x="9023395" y="305341"/>
            <a:ext cx="2759469" cy="68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1EB6666-42F0-4B9A-87F9-EBF897BC33F6}"/>
              </a:ext>
            </a:extLst>
          </p:cNvPr>
          <p:cNvSpPr/>
          <p:nvPr/>
        </p:nvSpPr>
        <p:spPr>
          <a:xfrm>
            <a:off x="9393480" y="3087320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완료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ECF987B-D3A2-44B5-A282-E2472F6B6296}"/>
              </a:ext>
            </a:extLst>
          </p:cNvPr>
          <p:cNvSpPr/>
          <p:nvPr/>
        </p:nvSpPr>
        <p:spPr>
          <a:xfrm>
            <a:off x="9393480" y="3905175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C2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요청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 IP, PORT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4DA6CF-1434-4EF0-A13D-D2011F25E398}"/>
              </a:ext>
            </a:extLst>
          </p:cNvPr>
          <p:cNvSpPr/>
          <p:nvPr/>
        </p:nvSpPr>
        <p:spPr>
          <a:xfrm>
            <a:off x="9393480" y="4741584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완료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42925A-E9BB-444D-ADDD-1A0735DB4C8F}"/>
              </a:ext>
            </a:extLst>
          </p:cNvPr>
          <p:cNvSpPr/>
          <p:nvPr/>
        </p:nvSpPr>
        <p:spPr>
          <a:xfrm>
            <a:off x="5048249" y="4283155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응답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백돌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의미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 2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08EF23-4AB1-48A9-B793-1F8CA1C1F70B}"/>
              </a:ext>
            </a:extLst>
          </p:cNvPr>
          <p:cNvSpPr/>
          <p:nvPr/>
        </p:nvSpPr>
        <p:spPr>
          <a:xfrm>
            <a:off x="5048249" y="5592531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거절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“FULL”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A7DA2F-7678-430F-AE37-5EA98C86ED55}"/>
              </a:ext>
            </a:extLst>
          </p:cNvPr>
          <p:cNvCxnSpPr>
            <a:stCxn id="38" idx="1"/>
            <a:endCxn id="39" idx="3"/>
          </p:cNvCxnSpPr>
          <p:nvPr/>
        </p:nvCxnSpPr>
        <p:spPr>
          <a:xfrm flipH="1">
            <a:off x="7143749" y="2593812"/>
            <a:ext cx="2249731" cy="449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584ED0-7C2F-47EA-BB5B-00D38D21238F}"/>
              </a:ext>
            </a:extLst>
          </p:cNvPr>
          <p:cNvCxnSpPr>
            <a:stCxn id="39" idx="3"/>
            <a:endCxn id="60" idx="1"/>
          </p:cNvCxnSpPr>
          <p:nvPr/>
        </p:nvCxnSpPr>
        <p:spPr>
          <a:xfrm>
            <a:off x="7143749" y="3043346"/>
            <a:ext cx="2249731" cy="37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80DD117-DC07-4E73-A3E4-70CA622B25EC}"/>
              </a:ext>
            </a:extLst>
          </p:cNvPr>
          <p:cNvCxnSpPr>
            <a:cxnSpLocks/>
            <a:stCxn id="61" idx="1"/>
            <a:endCxn id="63" idx="3"/>
          </p:cNvCxnSpPr>
          <p:nvPr/>
        </p:nvCxnSpPr>
        <p:spPr>
          <a:xfrm flipH="1">
            <a:off x="7143749" y="4238823"/>
            <a:ext cx="2249731" cy="377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7A0D93E-1975-40A4-A11A-54CF19060B7E}"/>
              </a:ext>
            </a:extLst>
          </p:cNvPr>
          <p:cNvCxnSpPr>
            <a:stCxn id="63" idx="3"/>
            <a:endCxn id="62" idx="1"/>
          </p:cNvCxnSpPr>
          <p:nvPr/>
        </p:nvCxnSpPr>
        <p:spPr>
          <a:xfrm>
            <a:off x="7143749" y="4616803"/>
            <a:ext cx="2249731" cy="458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715B713-EC26-4E22-9701-036A173A7544}"/>
              </a:ext>
            </a:extLst>
          </p:cNvPr>
          <p:cNvSpPr/>
          <p:nvPr/>
        </p:nvSpPr>
        <p:spPr>
          <a:xfrm>
            <a:off x="9393480" y="5577993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C3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요청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 IP, PORT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A866434-54BD-49B1-820C-2FAC3F4BFFED}"/>
              </a:ext>
            </a:extLst>
          </p:cNvPr>
          <p:cNvCxnSpPr>
            <a:cxnSpLocks/>
          </p:cNvCxnSpPr>
          <p:nvPr/>
        </p:nvCxnSpPr>
        <p:spPr>
          <a:xfrm flipH="1">
            <a:off x="7143749" y="5810041"/>
            <a:ext cx="2249731" cy="14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7E33765-F77F-459E-80E0-857DC830F2A4}"/>
              </a:ext>
            </a:extLst>
          </p:cNvPr>
          <p:cNvCxnSpPr/>
          <p:nvPr/>
        </p:nvCxnSpPr>
        <p:spPr>
          <a:xfrm>
            <a:off x="7143749" y="6007100"/>
            <a:ext cx="22497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36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4E4553-8D23-415B-93AC-0436CF5671C9}"/>
              </a:ext>
            </a:extLst>
          </p:cNvPr>
          <p:cNvCxnSpPr>
            <a:cxnSpLocks/>
          </p:cNvCxnSpPr>
          <p:nvPr/>
        </p:nvCxnSpPr>
        <p:spPr>
          <a:xfrm>
            <a:off x="0" y="262647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49CF13-5870-4B1A-BEFE-45F65DA93FA9}"/>
              </a:ext>
            </a:extLst>
          </p:cNvPr>
          <p:cNvCxnSpPr>
            <a:cxnSpLocks/>
          </p:cNvCxnSpPr>
          <p:nvPr/>
        </p:nvCxnSpPr>
        <p:spPr>
          <a:xfrm>
            <a:off x="0" y="6595353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BAC69D-97B4-474E-8643-3A8F953E30C4}"/>
              </a:ext>
            </a:extLst>
          </p:cNvPr>
          <p:cNvSpPr/>
          <p:nvPr/>
        </p:nvSpPr>
        <p:spPr>
          <a:xfrm>
            <a:off x="11400817" y="6303645"/>
            <a:ext cx="791183" cy="55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6/15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784AEA-B238-4456-8C28-28FF6ADF5A92}"/>
              </a:ext>
            </a:extLst>
          </p:cNvPr>
          <p:cNvSpPr/>
          <p:nvPr/>
        </p:nvSpPr>
        <p:spPr>
          <a:xfrm>
            <a:off x="-2" y="0"/>
            <a:ext cx="2540001" cy="680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서버와 클라이언트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E272D8-AB44-4559-B553-E80CF371B346}"/>
              </a:ext>
            </a:extLst>
          </p:cNvPr>
          <p:cNvSpPr txBox="1"/>
          <p:nvPr/>
        </p:nvSpPr>
        <p:spPr>
          <a:xfrm>
            <a:off x="403190" y="1652771"/>
            <a:ext cx="4273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 입장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선공 지정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시작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나가기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돌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턴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둘 수 있는 곳 판단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스코어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돌 안 두면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게임종료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Crash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 descr="개체, 시계이(가) 표시된 사진&#10;&#10;자동 생성된 설명">
            <a:extLst>
              <a:ext uri="{FF2B5EF4-FFF2-40B4-BE49-F238E27FC236}">
                <a16:creationId xmlns:a16="http://schemas.microsoft.com/office/drawing/2014/main" id="{8DBC40D6-2024-4D0C-8F42-CABC725431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22" y="878732"/>
            <a:ext cx="681755" cy="681755"/>
          </a:xfrm>
          <a:prstGeom prst="rect">
            <a:avLst/>
          </a:prstGeom>
        </p:spPr>
      </p:pic>
      <p:pic>
        <p:nvPicPr>
          <p:cNvPr id="11" name="그림 10" descr="컴퓨터이(가) 표시된 사진&#10;&#10;자동 생성된 설명">
            <a:extLst>
              <a:ext uri="{FF2B5EF4-FFF2-40B4-BE49-F238E27FC236}">
                <a16:creationId xmlns:a16="http://schemas.microsoft.com/office/drawing/2014/main" id="{EEED09C8-9FD3-448F-8A19-FC096799C7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55" y="763273"/>
            <a:ext cx="893551" cy="89355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AD677B-A60E-4E8A-9B20-79F8EDE5BC68}"/>
              </a:ext>
            </a:extLst>
          </p:cNvPr>
          <p:cNvSpPr/>
          <p:nvPr/>
        </p:nvSpPr>
        <p:spPr>
          <a:xfrm>
            <a:off x="4716264" y="305341"/>
            <a:ext cx="2759469" cy="68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33FEE0-12B8-4861-9C6E-993367E3FCC4}"/>
              </a:ext>
            </a:extLst>
          </p:cNvPr>
          <p:cNvSpPr/>
          <p:nvPr/>
        </p:nvSpPr>
        <p:spPr>
          <a:xfrm>
            <a:off x="9023395" y="305341"/>
            <a:ext cx="2759469" cy="68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C797F1-2AA4-4923-ADE1-6267E0DAE022}"/>
              </a:ext>
            </a:extLst>
          </p:cNvPr>
          <p:cNvSpPr/>
          <p:nvPr/>
        </p:nvSpPr>
        <p:spPr>
          <a:xfrm>
            <a:off x="5048249" y="1857039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 연결완료</a:t>
            </a:r>
            <a:endParaRPr lang="ko-KR" altLang="en-US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51AAEF-86F1-4D16-8F06-A4AB0AAB7D1B}"/>
              </a:ext>
            </a:extLst>
          </p:cNvPr>
          <p:cNvSpPr/>
          <p:nvPr/>
        </p:nvSpPr>
        <p:spPr>
          <a:xfrm>
            <a:off x="9393480" y="2196664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C1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준비 버튼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Boolean True</a:t>
            </a:r>
            <a:endParaRPr lang="ko-KR" altLang="en-US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170C95-F2C1-4E79-AE36-2CE70EBD1A71}"/>
              </a:ext>
            </a:extLst>
          </p:cNvPr>
          <p:cNvSpPr/>
          <p:nvPr/>
        </p:nvSpPr>
        <p:spPr>
          <a:xfrm>
            <a:off x="5048249" y="3041793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1EF90C-2FE2-4EB5-B81E-415A8E92E481}"/>
              </a:ext>
            </a:extLst>
          </p:cNvPr>
          <p:cNvSpPr/>
          <p:nvPr/>
        </p:nvSpPr>
        <p:spPr>
          <a:xfrm>
            <a:off x="9393480" y="3841675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C2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준비 버튼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Boolean True</a:t>
            </a:r>
            <a:endParaRPr lang="ko-KR" altLang="en-US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BE77CD-62A7-4610-BF4C-E568A96FEB7A}"/>
              </a:ext>
            </a:extLst>
          </p:cNvPr>
          <p:cNvSpPr/>
          <p:nvPr/>
        </p:nvSpPr>
        <p:spPr>
          <a:xfrm>
            <a:off x="9393480" y="4792384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C1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나가기 버튼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종료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911ADA-10C7-4D21-8F7E-CD9B1F4B0D14}"/>
              </a:ext>
            </a:extLst>
          </p:cNvPr>
          <p:cNvSpPr/>
          <p:nvPr/>
        </p:nvSpPr>
        <p:spPr>
          <a:xfrm>
            <a:off x="5048249" y="4188589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IF(1=Ture,2=True)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C56023-D9C0-48D0-9D02-8FE97DEC8422}"/>
              </a:ext>
            </a:extLst>
          </p:cNvPr>
          <p:cNvSpPr/>
          <p:nvPr/>
        </p:nvSpPr>
        <p:spPr>
          <a:xfrm>
            <a:off x="5048249" y="5224085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남은 인원에게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종료 및 승리 선언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3A7F851-6888-42C5-8A31-5802D866F615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>
            <a:off x="7143749" y="2530312"/>
            <a:ext cx="2249731" cy="845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495D399-2EE6-41BA-BD98-2DC11F1CE5EF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 flipV="1">
            <a:off x="7143749" y="3375441"/>
            <a:ext cx="2249731" cy="799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BDB0CAA-38DF-4216-81D3-D721258EE289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6095999" y="3709088"/>
            <a:ext cx="0" cy="479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8E1D98-33F9-4E0D-A056-F8B22F8F359A}"/>
              </a:ext>
            </a:extLst>
          </p:cNvPr>
          <p:cNvSpPr/>
          <p:nvPr/>
        </p:nvSpPr>
        <p:spPr>
          <a:xfrm>
            <a:off x="9393480" y="5628793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C2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종료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승리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89F6E8B-B4D6-4DE7-B74B-B28A3FFCB5B3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>
            <a:off x="7143749" y="5126032"/>
            <a:ext cx="2249731" cy="431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77104ED-BBA4-42D6-B14B-BAD534BBCDD7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7143749" y="5557733"/>
            <a:ext cx="2249731" cy="404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10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4E4553-8D23-415B-93AC-0436CF5671C9}"/>
              </a:ext>
            </a:extLst>
          </p:cNvPr>
          <p:cNvCxnSpPr>
            <a:cxnSpLocks/>
          </p:cNvCxnSpPr>
          <p:nvPr/>
        </p:nvCxnSpPr>
        <p:spPr>
          <a:xfrm>
            <a:off x="0" y="262647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49CF13-5870-4B1A-BEFE-45F65DA93FA9}"/>
              </a:ext>
            </a:extLst>
          </p:cNvPr>
          <p:cNvCxnSpPr>
            <a:cxnSpLocks/>
          </p:cNvCxnSpPr>
          <p:nvPr/>
        </p:nvCxnSpPr>
        <p:spPr>
          <a:xfrm>
            <a:off x="0" y="6595353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BAC69D-97B4-474E-8643-3A8F953E30C4}"/>
              </a:ext>
            </a:extLst>
          </p:cNvPr>
          <p:cNvSpPr/>
          <p:nvPr/>
        </p:nvSpPr>
        <p:spPr>
          <a:xfrm>
            <a:off x="11400817" y="6303645"/>
            <a:ext cx="791183" cy="55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7/15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784AEA-B238-4456-8C28-28FF6ADF5A92}"/>
              </a:ext>
            </a:extLst>
          </p:cNvPr>
          <p:cNvSpPr/>
          <p:nvPr/>
        </p:nvSpPr>
        <p:spPr>
          <a:xfrm>
            <a:off x="-2" y="0"/>
            <a:ext cx="2540001" cy="680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서버와 클라이언트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E272D8-AB44-4559-B553-E80CF371B346}"/>
              </a:ext>
            </a:extLst>
          </p:cNvPr>
          <p:cNvSpPr txBox="1"/>
          <p:nvPr/>
        </p:nvSpPr>
        <p:spPr>
          <a:xfrm>
            <a:off x="403190" y="1652771"/>
            <a:ext cx="4273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 입장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선공 지정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시작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나가기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턴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둘 수 있는 곳 판단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스코어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돌 안 두면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게임종료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Crash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 descr="개체, 시계이(가) 표시된 사진&#10;&#10;자동 생성된 설명">
            <a:extLst>
              <a:ext uri="{FF2B5EF4-FFF2-40B4-BE49-F238E27FC236}">
                <a16:creationId xmlns:a16="http://schemas.microsoft.com/office/drawing/2014/main" id="{99604AD1-E38A-4EF8-A32D-036506EE22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22" y="878732"/>
            <a:ext cx="681755" cy="681755"/>
          </a:xfrm>
          <a:prstGeom prst="rect">
            <a:avLst/>
          </a:prstGeom>
        </p:spPr>
      </p:pic>
      <p:pic>
        <p:nvPicPr>
          <p:cNvPr id="11" name="그림 10" descr="컴퓨터이(가) 표시된 사진&#10;&#10;자동 생성된 설명">
            <a:extLst>
              <a:ext uri="{FF2B5EF4-FFF2-40B4-BE49-F238E27FC236}">
                <a16:creationId xmlns:a16="http://schemas.microsoft.com/office/drawing/2014/main" id="{28AEE651-C390-4777-A397-A294D47FCB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55" y="763273"/>
            <a:ext cx="893551" cy="89355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7A3DC1-985B-4E8D-A8D1-54FA957D55EB}"/>
              </a:ext>
            </a:extLst>
          </p:cNvPr>
          <p:cNvSpPr/>
          <p:nvPr/>
        </p:nvSpPr>
        <p:spPr>
          <a:xfrm>
            <a:off x="4716264" y="305341"/>
            <a:ext cx="2759469" cy="68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2B1FF0-8F41-4E91-B4EB-9A2C7119C0D5}"/>
              </a:ext>
            </a:extLst>
          </p:cNvPr>
          <p:cNvSpPr/>
          <p:nvPr/>
        </p:nvSpPr>
        <p:spPr>
          <a:xfrm>
            <a:off x="9023395" y="305341"/>
            <a:ext cx="2759469" cy="68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007C6C-FB26-4ACC-804D-492443678840}"/>
              </a:ext>
            </a:extLst>
          </p:cNvPr>
          <p:cNvSpPr/>
          <p:nvPr/>
        </p:nvSpPr>
        <p:spPr>
          <a:xfrm>
            <a:off x="5048248" y="3898934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돌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Char (X, Y)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x4</a:t>
            </a:r>
            <a:endParaRPr lang="ko-KR" altLang="en-US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0F39D8-B4E7-44A3-8789-1752FE2C8AAD}"/>
              </a:ext>
            </a:extLst>
          </p:cNvPr>
          <p:cNvSpPr/>
          <p:nvPr/>
        </p:nvSpPr>
        <p:spPr>
          <a:xfrm>
            <a:off x="5048248" y="2348085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시작</a:t>
            </a:r>
            <a:endParaRPr lang="ko-KR" altLang="en-US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75412A-DA44-45BB-AA9C-8BA94E2D2DE5}"/>
              </a:ext>
            </a:extLst>
          </p:cNvPr>
          <p:cNvSpPr/>
          <p:nvPr/>
        </p:nvSpPr>
        <p:spPr>
          <a:xfrm>
            <a:off x="9305317" y="3117014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C1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받은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X, Y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</a:t>
            </a:r>
            <a:endParaRPr lang="ko-KR" altLang="en-US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EC940-4D45-4C8F-A040-69D64CB22E5E}"/>
              </a:ext>
            </a:extLst>
          </p:cNvPr>
          <p:cNvSpPr/>
          <p:nvPr/>
        </p:nvSpPr>
        <p:spPr>
          <a:xfrm>
            <a:off x="9305317" y="4762025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C2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받은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X, Y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</a:t>
            </a:r>
            <a:endParaRPr lang="ko-KR" altLang="en-US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E661022-3A52-4B22-84D4-850EE4C8C7DE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6095998" y="3015380"/>
            <a:ext cx="0" cy="883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6AE3474-CF49-4EA2-9D74-B653467F74F7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7143748" y="3450662"/>
            <a:ext cx="2161569" cy="781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5356BA1-A7FA-4CDF-99CE-523B9494E8AE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7143748" y="4232582"/>
            <a:ext cx="2161569" cy="863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78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4E4553-8D23-415B-93AC-0436CF5671C9}"/>
              </a:ext>
            </a:extLst>
          </p:cNvPr>
          <p:cNvCxnSpPr>
            <a:cxnSpLocks/>
          </p:cNvCxnSpPr>
          <p:nvPr/>
        </p:nvCxnSpPr>
        <p:spPr>
          <a:xfrm>
            <a:off x="0" y="262647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49CF13-5870-4B1A-BEFE-45F65DA93FA9}"/>
              </a:ext>
            </a:extLst>
          </p:cNvPr>
          <p:cNvCxnSpPr>
            <a:cxnSpLocks/>
          </p:cNvCxnSpPr>
          <p:nvPr/>
        </p:nvCxnSpPr>
        <p:spPr>
          <a:xfrm>
            <a:off x="0" y="6595353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BAC69D-97B4-474E-8643-3A8F953E30C4}"/>
              </a:ext>
            </a:extLst>
          </p:cNvPr>
          <p:cNvSpPr/>
          <p:nvPr/>
        </p:nvSpPr>
        <p:spPr>
          <a:xfrm>
            <a:off x="11400817" y="6303645"/>
            <a:ext cx="791183" cy="55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8/15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784AEA-B238-4456-8C28-28FF6ADF5A92}"/>
              </a:ext>
            </a:extLst>
          </p:cNvPr>
          <p:cNvSpPr/>
          <p:nvPr/>
        </p:nvSpPr>
        <p:spPr>
          <a:xfrm>
            <a:off x="-2" y="0"/>
            <a:ext cx="2540001" cy="680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서버와 클라이언트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E272D8-AB44-4559-B553-E80CF371B346}"/>
              </a:ext>
            </a:extLst>
          </p:cNvPr>
          <p:cNvSpPr txBox="1"/>
          <p:nvPr/>
        </p:nvSpPr>
        <p:spPr>
          <a:xfrm>
            <a:off x="403190" y="1652771"/>
            <a:ext cx="4273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 입장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선공 지정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시작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나가기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돌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턴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둘 수 있는 곳 판단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스코어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돌 안 두면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게임종료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Crash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 descr="개체, 시계이(가) 표시된 사진&#10;&#10;자동 생성된 설명">
            <a:extLst>
              <a:ext uri="{FF2B5EF4-FFF2-40B4-BE49-F238E27FC236}">
                <a16:creationId xmlns:a16="http://schemas.microsoft.com/office/drawing/2014/main" id="{8E245595-A9DF-4F19-858F-AD3207AE0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22" y="878732"/>
            <a:ext cx="681755" cy="681755"/>
          </a:xfrm>
          <a:prstGeom prst="rect">
            <a:avLst/>
          </a:prstGeom>
        </p:spPr>
      </p:pic>
      <p:pic>
        <p:nvPicPr>
          <p:cNvPr id="11" name="그림 10" descr="컴퓨터이(가) 표시된 사진&#10;&#10;자동 생성된 설명">
            <a:extLst>
              <a:ext uri="{FF2B5EF4-FFF2-40B4-BE49-F238E27FC236}">
                <a16:creationId xmlns:a16="http://schemas.microsoft.com/office/drawing/2014/main" id="{0AEE6246-0326-4ECA-968E-F03AED6758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55" y="763273"/>
            <a:ext cx="893551" cy="89355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76F82-DA02-4EDE-A944-77526744FF53}"/>
              </a:ext>
            </a:extLst>
          </p:cNvPr>
          <p:cNvSpPr/>
          <p:nvPr/>
        </p:nvSpPr>
        <p:spPr>
          <a:xfrm>
            <a:off x="4716264" y="305341"/>
            <a:ext cx="2759469" cy="68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CD7F02-A8CD-47C7-9D77-457B051CD88C}"/>
              </a:ext>
            </a:extLst>
          </p:cNvPr>
          <p:cNvSpPr/>
          <p:nvPr/>
        </p:nvSpPr>
        <p:spPr>
          <a:xfrm>
            <a:off x="9023395" y="305341"/>
            <a:ext cx="2759469" cy="68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E5E727-7715-49DA-AD1E-6C082208EC1A}"/>
              </a:ext>
            </a:extLst>
          </p:cNvPr>
          <p:cNvSpPr/>
          <p:nvPr/>
        </p:nvSpPr>
        <p:spPr>
          <a:xfrm>
            <a:off x="9305317" y="4048742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C2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행동 가능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좌표와 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 2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54AE6C-9E74-4385-ABEC-CAC31A5BF1B5}"/>
              </a:ext>
            </a:extLst>
          </p:cNvPr>
          <p:cNvSpPr/>
          <p:nvPr/>
        </p:nvSpPr>
        <p:spPr>
          <a:xfrm>
            <a:off x="9305317" y="5359587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C1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다시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받을 때 까지 행동 불가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DF255C-40D3-44EE-A04F-C1419E703754}"/>
              </a:ext>
            </a:extLst>
          </p:cNvPr>
          <p:cNvSpPr/>
          <p:nvPr/>
        </p:nvSpPr>
        <p:spPr>
          <a:xfrm>
            <a:off x="9305317" y="2508384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C1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행동 가능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좌표와 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 1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1FC165-E2A3-4339-875F-73D9B2BF2661}"/>
              </a:ext>
            </a:extLst>
          </p:cNvPr>
          <p:cNvSpPr/>
          <p:nvPr/>
        </p:nvSpPr>
        <p:spPr>
          <a:xfrm>
            <a:off x="5048248" y="1891647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시작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흑돌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턴</a:t>
            </a:r>
            <a:endParaRPr lang="ko-KR" altLang="en-US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BB7249-B2EF-4E09-8D41-FB323B7C5692}"/>
              </a:ext>
            </a:extLst>
          </p:cNvPr>
          <p:cNvSpPr/>
          <p:nvPr/>
        </p:nvSpPr>
        <p:spPr>
          <a:xfrm>
            <a:off x="5048248" y="3449967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좌표와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받고 처리 후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</a:t>
            </a:r>
            <a:endParaRPr lang="ko-KR" altLang="en-US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275F90E-0176-47C8-90BE-3633B2D79BDE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>
            <a:off x="7143748" y="2842032"/>
            <a:ext cx="2161569" cy="941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5771246-2C92-47B8-A34F-E717A29F2C6C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7143748" y="2225295"/>
            <a:ext cx="2161569" cy="616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3723FED-5630-493B-BAB3-27D0623FE4CC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7143748" y="3783615"/>
            <a:ext cx="2161569" cy="5987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91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4E4553-8D23-415B-93AC-0436CF5671C9}"/>
              </a:ext>
            </a:extLst>
          </p:cNvPr>
          <p:cNvCxnSpPr>
            <a:cxnSpLocks/>
          </p:cNvCxnSpPr>
          <p:nvPr/>
        </p:nvCxnSpPr>
        <p:spPr>
          <a:xfrm>
            <a:off x="0" y="262647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49CF13-5870-4B1A-BEFE-45F65DA93FA9}"/>
              </a:ext>
            </a:extLst>
          </p:cNvPr>
          <p:cNvCxnSpPr>
            <a:cxnSpLocks/>
          </p:cNvCxnSpPr>
          <p:nvPr/>
        </p:nvCxnSpPr>
        <p:spPr>
          <a:xfrm>
            <a:off x="0" y="6595353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BAC69D-97B4-474E-8643-3A8F953E30C4}"/>
              </a:ext>
            </a:extLst>
          </p:cNvPr>
          <p:cNvSpPr/>
          <p:nvPr/>
        </p:nvSpPr>
        <p:spPr>
          <a:xfrm>
            <a:off x="11400817" y="6303645"/>
            <a:ext cx="791183" cy="55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9/15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784AEA-B238-4456-8C28-28FF6ADF5A92}"/>
              </a:ext>
            </a:extLst>
          </p:cNvPr>
          <p:cNvSpPr/>
          <p:nvPr/>
        </p:nvSpPr>
        <p:spPr>
          <a:xfrm>
            <a:off x="-2" y="0"/>
            <a:ext cx="2540001" cy="680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서버와 클라이언트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E272D8-AB44-4559-B553-E80CF371B346}"/>
              </a:ext>
            </a:extLst>
          </p:cNvPr>
          <p:cNvSpPr txBox="1"/>
          <p:nvPr/>
        </p:nvSpPr>
        <p:spPr>
          <a:xfrm>
            <a:off x="403190" y="1652771"/>
            <a:ext cx="4273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 입장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선공 지정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시작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나가기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돌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턴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둘 수 있는 곳 판단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스코어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돌 안 두면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게임종료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Crash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 descr="개체, 시계이(가) 표시된 사진&#10;&#10;자동 생성된 설명">
            <a:extLst>
              <a:ext uri="{FF2B5EF4-FFF2-40B4-BE49-F238E27FC236}">
                <a16:creationId xmlns:a16="http://schemas.microsoft.com/office/drawing/2014/main" id="{B563B9CB-D7C7-4A7D-8500-93ACB47D57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22" y="878732"/>
            <a:ext cx="681755" cy="681755"/>
          </a:xfrm>
          <a:prstGeom prst="rect">
            <a:avLst/>
          </a:prstGeom>
        </p:spPr>
      </p:pic>
      <p:pic>
        <p:nvPicPr>
          <p:cNvPr id="11" name="그림 10" descr="컴퓨터이(가) 표시된 사진&#10;&#10;자동 생성된 설명">
            <a:extLst>
              <a:ext uri="{FF2B5EF4-FFF2-40B4-BE49-F238E27FC236}">
                <a16:creationId xmlns:a16="http://schemas.microsoft.com/office/drawing/2014/main" id="{2A03439C-BB22-4545-99DD-E154435A5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55" y="763273"/>
            <a:ext cx="893551" cy="89355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3A2644-24BB-496D-8670-25959B7FA5D4}"/>
              </a:ext>
            </a:extLst>
          </p:cNvPr>
          <p:cNvSpPr/>
          <p:nvPr/>
        </p:nvSpPr>
        <p:spPr>
          <a:xfrm>
            <a:off x="4716264" y="305341"/>
            <a:ext cx="2759469" cy="68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89E333-3AE9-4920-AF08-89BD517E36A6}"/>
              </a:ext>
            </a:extLst>
          </p:cNvPr>
          <p:cNvSpPr/>
          <p:nvPr/>
        </p:nvSpPr>
        <p:spPr>
          <a:xfrm>
            <a:off x="9023395" y="305341"/>
            <a:ext cx="2759469" cy="68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  <a:r>
              <a:rPr lang="en-US" altLang="ko-KR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A1EC64-81F2-428A-802B-F2C8F74380D1}"/>
              </a:ext>
            </a:extLst>
          </p:cNvPr>
          <p:cNvSpPr/>
          <p:nvPr/>
        </p:nvSpPr>
        <p:spPr>
          <a:xfrm>
            <a:off x="9368817" y="2453674"/>
            <a:ext cx="2095500" cy="893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C1, 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Char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형으로</a:t>
            </a:r>
            <a:endParaRPr lang="en-US" altLang="ko-KR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(x, y)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보내기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:) 4 6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C4D04A-B369-495F-BE7E-C412B60365D3}"/>
              </a:ext>
            </a:extLst>
          </p:cNvPr>
          <p:cNvSpPr/>
          <p:nvPr/>
        </p:nvSpPr>
        <p:spPr>
          <a:xfrm>
            <a:off x="5111748" y="3419877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계산 후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C2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에게도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</a:t>
            </a:r>
            <a:endParaRPr lang="ko-KR" altLang="en-US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DA561D-2C09-4FD8-BABC-B2C186E04954}"/>
              </a:ext>
            </a:extLst>
          </p:cNvPr>
          <p:cNvSpPr/>
          <p:nvPr/>
        </p:nvSpPr>
        <p:spPr>
          <a:xfrm>
            <a:off x="9368817" y="4410152"/>
            <a:ext cx="2095500" cy="667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C2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좌표대로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알아서 처리</a:t>
            </a:r>
            <a:endParaRPr lang="ko-KR" altLang="en-US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FCB59BB-0AF2-4817-8053-E10AFB9BF9BD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7207248" y="2900449"/>
            <a:ext cx="2161569" cy="853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945C9E9-2330-4FC0-AEA5-02F92B9A4F9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7207248" y="3753525"/>
            <a:ext cx="2161569" cy="990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17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980</Words>
  <Application>Microsoft Office PowerPoint</Application>
  <PresentationFormat>와이드스크린</PresentationFormat>
  <Paragraphs>258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맑은 고딕</vt:lpstr>
      <vt:lpstr>Wingdings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현수</dc:creator>
  <cp:lastModifiedBy>jehyun9027@jmail.ac.kr</cp:lastModifiedBy>
  <cp:revision>407</cp:revision>
  <dcterms:created xsi:type="dcterms:W3CDTF">2019-09-03T05:39:36Z</dcterms:created>
  <dcterms:modified xsi:type="dcterms:W3CDTF">2020-01-21T15:02:44Z</dcterms:modified>
</cp:coreProperties>
</file>