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66" r:id="rId3"/>
    <p:sldId id="278" r:id="rId4"/>
    <p:sldId id="257" r:id="rId5"/>
    <p:sldId id="269" r:id="rId6"/>
    <p:sldId id="264" r:id="rId7"/>
    <p:sldId id="280" r:id="rId8"/>
    <p:sldId id="265" r:id="rId9"/>
    <p:sldId id="279" r:id="rId10"/>
    <p:sldId id="273" r:id="rId11"/>
    <p:sldId id="259" r:id="rId12"/>
    <p:sldId id="261" r:id="rId13"/>
    <p:sldId id="256" r:id="rId14"/>
    <p:sldId id="258" r:id="rId15"/>
    <p:sldId id="260" r:id="rId16"/>
    <p:sldId id="272" r:id="rId17"/>
    <p:sldId id="275" r:id="rId18"/>
    <p:sldId id="262" r:id="rId19"/>
    <p:sldId id="267" r:id="rId20"/>
    <p:sldId id="268" r:id="rId21"/>
    <p:sldId id="271" r:id="rId22"/>
    <p:sldId id="263" r:id="rId23"/>
    <p:sldId id="274" r:id="rId24"/>
    <p:sldId id="27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0BC25-C3FC-4AB4-A0A3-5BCA4F8FAFC5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42B8C-7F75-4A33-AD15-E133A92FB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9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72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54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6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94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3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84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63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1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25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159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838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565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078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06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2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2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4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05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7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5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23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B8C-7F75-4A33-AD15-E133A92FBC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9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251520" y="5772165"/>
            <a:ext cx="936104" cy="9361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51520" y="404664"/>
            <a:ext cx="8640960" cy="5256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620688"/>
            <a:ext cx="8229600" cy="48245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>
                <a:latin typeface="+mn-l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339752" y="587727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Segoe UI Light" panose="020B0502040204020203" pitchFamily="34" charset="0"/>
              </a:rPr>
              <a:t>Ich stimme dieser Aussage </a:t>
            </a:r>
            <a:br>
              <a:rPr lang="de-DE" sz="2400" b="1" dirty="0" smtClean="0">
                <a:latin typeface="Segoe UI Light" panose="020B0502040204020203" pitchFamily="34" charset="0"/>
              </a:rPr>
            </a:br>
            <a:r>
              <a:rPr lang="de-DE" sz="2400" b="1" dirty="0" smtClean="0">
                <a:latin typeface="Segoe UI Light" panose="020B0502040204020203" pitchFamily="34" charset="0"/>
              </a:rPr>
              <a:t>O zu    oder    O nicht zu</a:t>
            </a:r>
            <a:endParaRPr lang="de-DE" sz="2400" b="1" dirty="0">
              <a:latin typeface="Segoe UI Light" panose="020B0502040204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79512" y="5774287"/>
            <a:ext cx="1080120" cy="916211"/>
          </a:xfrm>
        </p:spPr>
        <p:txBody>
          <a:bodyPr/>
          <a:lstStyle>
            <a:lvl1pPr algn="ctr">
              <a:defRPr sz="40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 rot="16200000">
            <a:off x="5963869" y="2650123"/>
            <a:ext cx="6048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65000"/>
                  </a:schemeClr>
                </a:solidFill>
              </a:rPr>
              <a:t> © CC-BY-SA 3.0: </a:t>
            </a:r>
            <a:r>
              <a:rPr lang="de-DE" sz="105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baseline="0" dirty="0" err="1" smtClean="0">
                <a:solidFill>
                  <a:schemeClr val="bg1">
                    <a:lumMod val="65000"/>
                  </a:schemeClr>
                </a:solidFill>
              </a:rPr>
              <a:t>SCRUMschau</a:t>
            </a:r>
            <a:r>
              <a:rPr lang="de-DE" sz="1050" baseline="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smtClean="0">
                <a:solidFill>
                  <a:schemeClr val="bg1">
                    <a:lumMod val="65000"/>
                  </a:schemeClr>
                </a:solidFill>
              </a:rPr>
              <a:t>https://github.com/SCRUMschau/gute-schlechte-prinzipien</a:t>
            </a:r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Kundenfeedback zum Produkt sollte ein- oder zweimal im Jahr eingeholt werden.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Verbesserungs-Workshops werden idealerweise 1 Mal im Jahr </a:t>
            </a:r>
            <a:r>
              <a:rPr lang="de-DE" dirty="0" smtClean="0"/>
              <a:t>durchgeführt.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Fachexperten und Entwickler sollten während des Projektes täglich zusammenarbeiten.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5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Die effizienteste und effektivste Methode, Informationen an und innerhalb eines Entwicklungsteams zu übermitteln, ist im Gespräch von Angesicht zu Angesicht.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1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Unsere höchste Priorität ist es, den Kunden durch frühe und kontinuierliche Auslieferung wertvoller Produkte zufrieden zu stellen.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9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Liefere funktionierende Arbeitsergebnisse regelmäßig innerhalb weniger Wochen oder Monate und bevorzuge dabei die kürzere Zeitspanne.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9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mtClean="0"/>
              <a:t>Errichte Projekte rund um motivierte Individuen. Gib ihnen das Umfeld und die Unterstützung, die sie benötigen und vertraue darauf, dass sie die Aufgabe erledigen.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Der Lessons-Learned-Workshop am Ende des Projektes ist sehr hilfreich für den Projekterfolg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mtClean="0"/>
              <a:t>Experimente sind kein professionelles Vorgehen im Projektalltag und helfen nicht bei der Zielerreichung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 funktionierendes Produkt ist das wichtigste Fortschrittsmaß.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In regelmäßigen Abständen reflektiert das Team, wie es effektiver werden kann und passt sein Verhalten entsprechend an.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0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Die besten Grundstrukturen, Anforderungen und Entwürfe entstehen durch selbstorganisierte Teams.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4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Mitarbeiter ist von Natur aus arbeitsscheu.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7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sehr detaillierte Vorplanung ist der halbe Projekterfolg.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Prozesse fördern nachhaltige Entwicklung. Die Auftraggeber, Entwickler und Benutzer sollten ein gleichmäßiges Tempo auf unbegrenzte Zeit halten können.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6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Erfahrene Projektmanager können am besten Aufwände abschätzen und somit einen Projektplan erstellen.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1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 sehr umfangreiche und detaillierte Produkt- und Projekt-Dokumentation ist essentiell wichtig.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2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mtClean="0"/>
              <a:t>Ein tägliches Statusupdate des Projektfortschritts an das Management sichert den Projekterfolg.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3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Heiße Anforderungsänderungen selbst spät in der Projektlaufzeit willkommen. Agile Prozesse nutzen Veränderungen zum Wettbewerbsvorteil des Kunden.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9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Konsequent Denken vom Handeln trennen, denn für wirklich wichtige Entscheidungen fehlt dem Mitarbeiter der notwendige strategische Weitblick.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Ständiges Augenmerk auf technische Exzellenz und gutes Design fördert Agilität.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Die Standardisierung von Prozessen und Abläufen durch ausgewählte Experten ist sehr wichtig, um unabhängig vom einzelnen Mitarbeiter gleichbleibende Qualität der Ergebnisse sicherzustellen.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3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Einfachheit </a:t>
            </a:r>
            <a:endParaRPr lang="de-DE" dirty="0" smtClean="0"/>
          </a:p>
          <a:p>
            <a:r>
              <a:rPr lang="de-DE" sz="4000" i="1" dirty="0" smtClean="0"/>
              <a:t>(</a:t>
            </a:r>
            <a:r>
              <a:rPr lang="de-DE" sz="4000" i="1" dirty="0" smtClean="0"/>
              <a:t>die </a:t>
            </a:r>
            <a:r>
              <a:rPr lang="de-DE" sz="4000" i="1" dirty="0" smtClean="0"/>
              <a:t>Kunst, </a:t>
            </a:r>
            <a:r>
              <a:rPr lang="de-DE" sz="4000" i="1" dirty="0" smtClean="0"/>
              <a:t>die </a:t>
            </a:r>
            <a:r>
              <a:rPr lang="de-DE" sz="4000" i="1" dirty="0" smtClean="0"/>
              <a:t>Menge nicht getaner Arbeit </a:t>
            </a:r>
            <a:r>
              <a:rPr lang="de-DE" sz="4000" i="1" dirty="0" smtClean="0"/>
              <a:t>zu maximieren)</a:t>
            </a:r>
          </a:p>
          <a:p>
            <a:r>
              <a:rPr lang="de-DE" dirty="0" smtClean="0"/>
              <a:t>ist </a:t>
            </a:r>
            <a:r>
              <a:rPr lang="de-DE" dirty="0" smtClean="0"/>
              <a:t>essenziell.</a:t>
            </a:r>
          </a:p>
          <a:p>
            <a:endParaRPr lang="en-US" sz="2400" dirty="0" smtClean="0"/>
          </a:p>
          <a:p>
            <a:r>
              <a:rPr lang="en-US" sz="2400" dirty="0" smtClean="0"/>
              <a:t>Simplicity-</a:t>
            </a:r>
            <a:r>
              <a:rPr lang="en-US" sz="2400" dirty="0" smtClean="0"/>
              <a:t>-the art of maximizing the amount </a:t>
            </a:r>
            <a:br>
              <a:rPr lang="en-US" sz="2400" dirty="0" smtClean="0"/>
            </a:br>
            <a:r>
              <a:rPr lang="en-US" sz="2400" dirty="0" smtClean="0"/>
              <a:t>of work not done--is essential. </a:t>
            </a: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Die Aufteilung des Unternehmens in fachliche Abteilungen ist sehr effizient und schafft einen Mehrwert für das Produkt.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76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</dc:creator>
  <cp:lastModifiedBy>math</cp:lastModifiedBy>
  <cp:revision>13</cp:revision>
  <dcterms:created xsi:type="dcterms:W3CDTF">2019-08-18T20:43:35Z</dcterms:created>
  <dcterms:modified xsi:type="dcterms:W3CDTF">2019-08-28T18:54:43Z</dcterms:modified>
</cp:coreProperties>
</file>